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DF3FEA-7AA9-FB47-A6B0-C4EBCF827036}" v="251" dt="2021-04-02T01:32:26.0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980"/>
    <p:restoredTop sz="94629"/>
  </p:normalViewPr>
  <p:slideViewPr>
    <p:cSldViewPr snapToGrid="0" snapToObjects="1">
      <p:cViewPr>
        <p:scale>
          <a:sx n="155" d="100"/>
          <a:sy n="155" d="100"/>
        </p:scale>
        <p:origin x="-3456" y="-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ELIAS DE LIMA ESCALFONI" userId="77e1fd9a-a5e0-466f-b856-a830925030ce" providerId="ADAL" clId="{C9DF3FEA-7AA9-FB47-A6B0-C4EBCF827036}"/>
    <pc:docChg chg="custSel addSld modSld">
      <pc:chgData name="RAFAEL ELIAS DE LIMA ESCALFONI" userId="77e1fd9a-a5e0-466f-b856-a830925030ce" providerId="ADAL" clId="{C9DF3FEA-7AA9-FB47-A6B0-C4EBCF827036}" dt="2021-04-02T01:32:26.094" v="551" actId="767"/>
      <pc:docMkLst>
        <pc:docMk/>
      </pc:docMkLst>
      <pc:sldChg chg="addSp modSp mod">
        <pc:chgData name="RAFAEL ELIAS DE LIMA ESCALFONI" userId="77e1fd9a-a5e0-466f-b856-a830925030ce" providerId="ADAL" clId="{C9DF3FEA-7AA9-FB47-A6B0-C4EBCF827036}" dt="2021-04-01T19:35:09.806" v="103" actId="14100"/>
        <pc:sldMkLst>
          <pc:docMk/>
          <pc:sldMk cId="3072113799" sldId="275"/>
        </pc:sldMkLst>
        <pc:spChg chg="mod">
          <ac:chgData name="RAFAEL ELIAS DE LIMA ESCALFONI" userId="77e1fd9a-a5e0-466f-b856-a830925030ce" providerId="ADAL" clId="{C9DF3FEA-7AA9-FB47-A6B0-C4EBCF827036}" dt="2021-04-01T19:34:42.030" v="97" actId="1076"/>
          <ac:spMkLst>
            <pc:docMk/>
            <pc:sldMk cId="3072113799" sldId="275"/>
            <ac:spMk id="3" creationId="{A8A71EB3-3D7E-114B-8333-95D41B7AA932}"/>
          </ac:spMkLst>
        </pc:spChg>
        <pc:spChg chg="mod">
          <ac:chgData name="RAFAEL ELIAS DE LIMA ESCALFONI" userId="77e1fd9a-a5e0-466f-b856-a830925030ce" providerId="ADAL" clId="{C9DF3FEA-7AA9-FB47-A6B0-C4EBCF827036}" dt="2021-04-01T19:34:37.607" v="96" actId="1076"/>
          <ac:spMkLst>
            <pc:docMk/>
            <pc:sldMk cId="3072113799" sldId="275"/>
            <ac:spMk id="4" creationId="{FAEAEAB6-B4B7-574C-8D70-045610C67A08}"/>
          </ac:spMkLst>
        </pc:spChg>
        <pc:picChg chg="add mod">
          <ac:chgData name="RAFAEL ELIAS DE LIMA ESCALFONI" userId="77e1fd9a-a5e0-466f-b856-a830925030ce" providerId="ADAL" clId="{C9DF3FEA-7AA9-FB47-A6B0-C4EBCF827036}" dt="2021-04-01T19:35:09.806" v="103" actId="14100"/>
          <ac:picMkLst>
            <pc:docMk/>
            <pc:sldMk cId="3072113799" sldId="275"/>
            <ac:picMk id="6" creationId="{0CD916D9-9C0A-BE47-A5E7-0CBF07AFA3EA}"/>
          </ac:picMkLst>
        </pc:picChg>
      </pc:sldChg>
      <pc:sldChg chg="addSp modSp new mod">
        <pc:chgData name="RAFAEL ELIAS DE LIMA ESCALFONI" userId="77e1fd9a-a5e0-466f-b856-a830925030ce" providerId="ADAL" clId="{C9DF3FEA-7AA9-FB47-A6B0-C4EBCF827036}" dt="2021-04-01T19:38:48.220" v="239" actId="14100"/>
        <pc:sldMkLst>
          <pc:docMk/>
          <pc:sldMk cId="3338274308" sldId="276"/>
        </pc:sldMkLst>
        <pc:spChg chg="mod">
          <ac:chgData name="RAFAEL ELIAS DE LIMA ESCALFONI" userId="77e1fd9a-a5e0-466f-b856-a830925030ce" providerId="ADAL" clId="{C9DF3FEA-7AA9-FB47-A6B0-C4EBCF827036}" dt="2021-04-01T19:36:06.847" v="130" actId="20577"/>
          <ac:spMkLst>
            <pc:docMk/>
            <pc:sldMk cId="3338274308" sldId="276"/>
            <ac:spMk id="2" creationId="{9D557F8B-B467-1245-BD38-C792BF43C54C}"/>
          </ac:spMkLst>
        </pc:spChg>
        <pc:spChg chg="mod">
          <ac:chgData name="RAFAEL ELIAS DE LIMA ESCALFONI" userId="77e1fd9a-a5e0-466f-b856-a830925030ce" providerId="ADAL" clId="{C9DF3FEA-7AA9-FB47-A6B0-C4EBCF827036}" dt="2021-04-01T19:38:19.450" v="234" actId="404"/>
          <ac:spMkLst>
            <pc:docMk/>
            <pc:sldMk cId="3338274308" sldId="276"/>
            <ac:spMk id="3" creationId="{971FA2E5-C677-FB4C-A4BE-E9BF62FDF000}"/>
          </ac:spMkLst>
        </pc:spChg>
        <pc:picChg chg="add mod">
          <ac:chgData name="RAFAEL ELIAS DE LIMA ESCALFONI" userId="77e1fd9a-a5e0-466f-b856-a830925030ce" providerId="ADAL" clId="{C9DF3FEA-7AA9-FB47-A6B0-C4EBCF827036}" dt="2021-04-01T19:38:48.220" v="239" actId="14100"/>
          <ac:picMkLst>
            <pc:docMk/>
            <pc:sldMk cId="3338274308" sldId="276"/>
            <ac:picMk id="5" creationId="{3612AA17-9851-1342-90A7-EE9EEDD563BD}"/>
          </ac:picMkLst>
        </pc:picChg>
      </pc:sldChg>
      <pc:sldChg chg="modSp new mod">
        <pc:chgData name="RAFAEL ELIAS DE LIMA ESCALFONI" userId="77e1fd9a-a5e0-466f-b856-a830925030ce" providerId="ADAL" clId="{C9DF3FEA-7AA9-FB47-A6B0-C4EBCF827036}" dt="2021-04-01T19:55:27.804" v="353" actId="20577"/>
        <pc:sldMkLst>
          <pc:docMk/>
          <pc:sldMk cId="1965050627" sldId="277"/>
        </pc:sldMkLst>
        <pc:spChg chg="mod">
          <ac:chgData name="RAFAEL ELIAS DE LIMA ESCALFONI" userId="77e1fd9a-a5e0-466f-b856-a830925030ce" providerId="ADAL" clId="{C9DF3FEA-7AA9-FB47-A6B0-C4EBCF827036}" dt="2021-04-01T19:53:24.975" v="258" actId="20577"/>
          <ac:spMkLst>
            <pc:docMk/>
            <pc:sldMk cId="1965050627" sldId="277"/>
            <ac:spMk id="2" creationId="{6962F0AB-53FB-4D41-94AF-CA410F19A634}"/>
          </ac:spMkLst>
        </pc:spChg>
        <pc:spChg chg="mod">
          <ac:chgData name="RAFAEL ELIAS DE LIMA ESCALFONI" userId="77e1fd9a-a5e0-466f-b856-a830925030ce" providerId="ADAL" clId="{C9DF3FEA-7AA9-FB47-A6B0-C4EBCF827036}" dt="2021-04-01T19:55:27.804" v="353" actId="20577"/>
          <ac:spMkLst>
            <pc:docMk/>
            <pc:sldMk cId="1965050627" sldId="277"/>
            <ac:spMk id="3" creationId="{725E2D1F-F4C0-5F40-8EBE-6B51D68DF617}"/>
          </ac:spMkLst>
        </pc:spChg>
      </pc:sldChg>
      <pc:sldChg chg="modSp add mod">
        <pc:chgData name="RAFAEL ELIAS DE LIMA ESCALFONI" userId="77e1fd9a-a5e0-466f-b856-a830925030ce" providerId="ADAL" clId="{C9DF3FEA-7AA9-FB47-A6B0-C4EBCF827036}" dt="2021-04-01T19:57:07.402" v="441" actId="20577"/>
        <pc:sldMkLst>
          <pc:docMk/>
          <pc:sldMk cId="4074155960" sldId="278"/>
        </pc:sldMkLst>
        <pc:spChg chg="mod">
          <ac:chgData name="RAFAEL ELIAS DE LIMA ESCALFONI" userId="77e1fd9a-a5e0-466f-b856-a830925030ce" providerId="ADAL" clId="{C9DF3FEA-7AA9-FB47-A6B0-C4EBCF827036}" dt="2021-04-01T19:56:07.476" v="383" actId="404"/>
          <ac:spMkLst>
            <pc:docMk/>
            <pc:sldMk cId="4074155960" sldId="278"/>
            <ac:spMk id="2" creationId="{6962F0AB-53FB-4D41-94AF-CA410F19A634}"/>
          </ac:spMkLst>
        </pc:spChg>
        <pc:spChg chg="mod">
          <ac:chgData name="RAFAEL ELIAS DE LIMA ESCALFONI" userId="77e1fd9a-a5e0-466f-b856-a830925030ce" providerId="ADAL" clId="{C9DF3FEA-7AA9-FB47-A6B0-C4EBCF827036}" dt="2021-04-01T19:57:07.402" v="441" actId="20577"/>
          <ac:spMkLst>
            <pc:docMk/>
            <pc:sldMk cId="4074155960" sldId="278"/>
            <ac:spMk id="3" creationId="{725E2D1F-F4C0-5F40-8EBE-6B51D68DF617}"/>
          </ac:spMkLst>
        </pc:spChg>
      </pc:sldChg>
      <pc:sldChg chg="addSp delSp modSp new mod">
        <pc:chgData name="RAFAEL ELIAS DE LIMA ESCALFONI" userId="77e1fd9a-a5e0-466f-b856-a830925030ce" providerId="ADAL" clId="{C9DF3FEA-7AA9-FB47-A6B0-C4EBCF827036}" dt="2021-04-01T19:59:59.260" v="476" actId="1076"/>
        <pc:sldMkLst>
          <pc:docMk/>
          <pc:sldMk cId="608288026" sldId="279"/>
        </pc:sldMkLst>
        <pc:spChg chg="mod">
          <ac:chgData name="RAFAEL ELIAS DE LIMA ESCALFONI" userId="77e1fd9a-a5e0-466f-b856-a830925030ce" providerId="ADAL" clId="{C9DF3FEA-7AA9-FB47-A6B0-C4EBCF827036}" dt="2021-04-01T19:58:02.629" v="464" actId="20577"/>
          <ac:spMkLst>
            <pc:docMk/>
            <pc:sldMk cId="608288026" sldId="279"/>
            <ac:spMk id="2" creationId="{FD61B2F2-66BD-BE44-AAFF-FFEDB394FE8B}"/>
          </ac:spMkLst>
        </pc:spChg>
        <pc:spChg chg="del">
          <ac:chgData name="RAFAEL ELIAS DE LIMA ESCALFONI" userId="77e1fd9a-a5e0-466f-b856-a830925030ce" providerId="ADAL" clId="{C9DF3FEA-7AA9-FB47-A6B0-C4EBCF827036}" dt="2021-04-01T19:59:27.141" v="465" actId="931"/>
          <ac:spMkLst>
            <pc:docMk/>
            <pc:sldMk cId="608288026" sldId="279"/>
            <ac:spMk id="3" creationId="{38FA4F8E-B4A1-E14D-9D8C-4F3D994D5F39}"/>
          </ac:spMkLst>
        </pc:spChg>
        <pc:picChg chg="add mod">
          <ac:chgData name="RAFAEL ELIAS DE LIMA ESCALFONI" userId="77e1fd9a-a5e0-466f-b856-a830925030ce" providerId="ADAL" clId="{C9DF3FEA-7AA9-FB47-A6B0-C4EBCF827036}" dt="2021-04-01T19:59:38.939" v="470" actId="14100"/>
          <ac:picMkLst>
            <pc:docMk/>
            <pc:sldMk cId="608288026" sldId="279"/>
            <ac:picMk id="5" creationId="{6B323D3A-6F91-4143-9F4D-B66FB4D9CCF2}"/>
          </ac:picMkLst>
        </pc:picChg>
        <pc:picChg chg="add mod">
          <ac:chgData name="RAFAEL ELIAS DE LIMA ESCALFONI" userId="77e1fd9a-a5e0-466f-b856-a830925030ce" providerId="ADAL" clId="{C9DF3FEA-7AA9-FB47-A6B0-C4EBCF827036}" dt="2021-04-01T19:59:59.260" v="476" actId="1076"/>
          <ac:picMkLst>
            <pc:docMk/>
            <pc:sldMk cId="608288026" sldId="279"/>
            <ac:picMk id="7" creationId="{86455469-ED45-6E42-864D-5EAB49D58725}"/>
          </ac:picMkLst>
        </pc:picChg>
      </pc:sldChg>
      <pc:sldChg chg="addSp delSp modSp new mod">
        <pc:chgData name="RAFAEL ELIAS DE LIMA ESCALFONI" userId="77e1fd9a-a5e0-466f-b856-a830925030ce" providerId="ADAL" clId="{C9DF3FEA-7AA9-FB47-A6B0-C4EBCF827036}" dt="2021-04-01T20:02:28.399" v="484" actId="14100"/>
        <pc:sldMkLst>
          <pc:docMk/>
          <pc:sldMk cId="486427173" sldId="280"/>
        </pc:sldMkLst>
        <pc:spChg chg="del">
          <ac:chgData name="RAFAEL ELIAS DE LIMA ESCALFONI" userId="77e1fd9a-a5e0-466f-b856-a830925030ce" providerId="ADAL" clId="{C9DF3FEA-7AA9-FB47-A6B0-C4EBCF827036}" dt="2021-04-01T20:02:19.256" v="478" actId="931"/>
          <ac:spMkLst>
            <pc:docMk/>
            <pc:sldMk cId="486427173" sldId="280"/>
            <ac:spMk id="3" creationId="{38B59DEF-781B-EB4D-9E7A-F518DC8937C5}"/>
          </ac:spMkLst>
        </pc:spChg>
        <pc:picChg chg="add mod">
          <ac:chgData name="RAFAEL ELIAS DE LIMA ESCALFONI" userId="77e1fd9a-a5e0-466f-b856-a830925030ce" providerId="ADAL" clId="{C9DF3FEA-7AA9-FB47-A6B0-C4EBCF827036}" dt="2021-04-01T20:02:28.399" v="484" actId="14100"/>
          <ac:picMkLst>
            <pc:docMk/>
            <pc:sldMk cId="486427173" sldId="280"/>
            <ac:picMk id="5" creationId="{DB800889-59E5-8D42-A151-75BED480B390}"/>
          </ac:picMkLst>
        </pc:picChg>
      </pc:sldChg>
      <pc:sldChg chg="addSp delSp modSp new mod">
        <pc:chgData name="RAFAEL ELIAS DE LIMA ESCALFONI" userId="77e1fd9a-a5e0-466f-b856-a830925030ce" providerId="ADAL" clId="{C9DF3FEA-7AA9-FB47-A6B0-C4EBCF827036}" dt="2021-04-01T20:03:27.431" v="496" actId="1076"/>
        <pc:sldMkLst>
          <pc:docMk/>
          <pc:sldMk cId="4231530092" sldId="281"/>
        </pc:sldMkLst>
        <pc:spChg chg="del">
          <ac:chgData name="RAFAEL ELIAS DE LIMA ESCALFONI" userId="77e1fd9a-a5e0-466f-b856-a830925030ce" providerId="ADAL" clId="{C9DF3FEA-7AA9-FB47-A6B0-C4EBCF827036}" dt="2021-04-01T20:03:11.173" v="486" actId="931"/>
          <ac:spMkLst>
            <pc:docMk/>
            <pc:sldMk cId="4231530092" sldId="281"/>
            <ac:spMk id="3" creationId="{02ACEF00-4659-314D-9AF4-1B614A3B880D}"/>
          </ac:spMkLst>
        </pc:spChg>
        <pc:picChg chg="add mod">
          <ac:chgData name="RAFAEL ELIAS DE LIMA ESCALFONI" userId="77e1fd9a-a5e0-466f-b856-a830925030ce" providerId="ADAL" clId="{C9DF3FEA-7AA9-FB47-A6B0-C4EBCF827036}" dt="2021-04-01T20:03:19.989" v="493" actId="14100"/>
          <ac:picMkLst>
            <pc:docMk/>
            <pc:sldMk cId="4231530092" sldId="281"/>
            <ac:picMk id="5" creationId="{0D9C277D-4445-ED47-8D93-0F0A971A30FD}"/>
          </ac:picMkLst>
        </pc:picChg>
        <pc:picChg chg="add mod">
          <ac:chgData name="RAFAEL ELIAS DE LIMA ESCALFONI" userId="77e1fd9a-a5e0-466f-b856-a830925030ce" providerId="ADAL" clId="{C9DF3FEA-7AA9-FB47-A6B0-C4EBCF827036}" dt="2021-04-01T20:03:27.431" v="496" actId="1076"/>
          <ac:picMkLst>
            <pc:docMk/>
            <pc:sldMk cId="4231530092" sldId="281"/>
            <ac:picMk id="7" creationId="{F4D75240-E442-9548-A3C3-43A464708827}"/>
          </ac:picMkLst>
        </pc:picChg>
      </pc:sldChg>
      <pc:sldChg chg="addSp delSp modSp new mod">
        <pc:chgData name="RAFAEL ELIAS DE LIMA ESCALFONI" userId="77e1fd9a-a5e0-466f-b856-a830925030ce" providerId="ADAL" clId="{C9DF3FEA-7AA9-FB47-A6B0-C4EBCF827036}" dt="2021-04-01T20:04:50.567" v="536" actId="14100"/>
        <pc:sldMkLst>
          <pc:docMk/>
          <pc:sldMk cId="3730827" sldId="282"/>
        </pc:sldMkLst>
        <pc:spChg chg="mod">
          <ac:chgData name="RAFAEL ELIAS DE LIMA ESCALFONI" userId="77e1fd9a-a5e0-466f-b856-a830925030ce" providerId="ADAL" clId="{C9DF3FEA-7AA9-FB47-A6B0-C4EBCF827036}" dt="2021-04-01T20:04:45.135" v="535" actId="14100"/>
          <ac:spMkLst>
            <pc:docMk/>
            <pc:sldMk cId="3730827" sldId="282"/>
            <ac:spMk id="2" creationId="{D2A24F47-6CF2-1B46-8C15-EE06316D376C}"/>
          </ac:spMkLst>
        </pc:spChg>
        <pc:spChg chg="del">
          <ac:chgData name="RAFAEL ELIAS DE LIMA ESCALFONI" userId="77e1fd9a-a5e0-466f-b856-a830925030ce" providerId="ADAL" clId="{C9DF3FEA-7AA9-FB47-A6B0-C4EBCF827036}" dt="2021-04-01T20:04:10.088" v="498" actId="931"/>
          <ac:spMkLst>
            <pc:docMk/>
            <pc:sldMk cId="3730827" sldId="282"/>
            <ac:spMk id="3" creationId="{411E2888-A8BA-3B46-BEE9-449A6D7740CE}"/>
          </ac:spMkLst>
        </pc:spChg>
        <pc:picChg chg="add mod">
          <ac:chgData name="RAFAEL ELIAS DE LIMA ESCALFONI" userId="77e1fd9a-a5e0-466f-b856-a830925030ce" providerId="ADAL" clId="{C9DF3FEA-7AA9-FB47-A6B0-C4EBCF827036}" dt="2021-04-01T20:04:50.567" v="536" actId="14100"/>
          <ac:picMkLst>
            <pc:docMk/>
            <pc:sldMk cId="3730827" sldId="282"/>
            <ac:picMk id="5" creationId="{434E075A-0B1C-8C45-949E-2FC4837BC00E}"/>
          </ac:picMkLst>
        </pc:picChg>
      </pc:sldChg>
      <pc:sldChg chg="addSp delSp modSp new mod">
        <pc:chgData name="RAFAEL ELIAS DE LIMA ESCALFONI" userId="77e1fd9a-a5e0-466f-b856-a830925030ce" providerId="ADAL" clId="{C9DF3FEA-7AA9-FB47-A6B0-C4EBCF827036}" dt="2021-04-02T01:32:26.094" v="551" actId="767"/>
        <pc:sldMkLst>
          <pc:docMk/>
          <pc:sldMk cId="1894198438" sldId="283"/>
        </pc:sldMkLst>
        <pc:spChg chg="del">
          <ac:chgData name="RAFAEL ELIAS DE LIMA ESCALFONI" userId="77e1fd9a-a5e0-466f-b856-a830925030ce" providerId="ADAL" clId="{C9DF3FEA-7AA9-FB47-A6B0-C4EBCF827036}" dt="2021-04-01T20:05:28.746" v="538" actId="931"/>
          <ac:spMkLst>
            <pc:docMk/>
            <pc:sldMk cId="1894198438" sldId="283"/>
            <ac:spMk id="3" creationId="{A5B3032E-BEE5-DE47-B6F2-F7A7C0DCD3F4}"/>
          </ac:spMkLst>
        </pc:spChg>
        <pc:spChg chg="add mod">
          <ac:chgData name="RAFAEL ELIAS DE LIMA ESCALFONI" userId="77e1fd9a-a5e0-466f-b856-a830925030ce" providerId="ADAL" clId="{C9DF3FEA-7AA9-FB47-A6B0-C4EBCF827036}" dt="2021-04-02T01:32:26.094" v="551" actId="767"/>
          <ac:spMkLst>
            <pc:docMk/>
            <pc:sldMk cId="1894198438" sldId="283"/>
            <ac:spMk id="8" creationId="{D2A44659-1206-1B4D-8C5B-BD24368C1385}"/>
          </ac:spMkLst>
        </pc:spChg>
        <pc:picChg chg="add mod">
          <ac:chgData name="RAFAEL ELIAS DE LIMA ESCALFONI" userId="77e1fd9a-a5e0-466f-b856-a830925030ce" providerId="ADAL" clId="{C9DF3FEA-7AA9-FB47-A6B0-C4EBCF827036}" dt="2021-04-01T20:05:50.025" v="544" actId="14100"/>
          <ac:picMkLst>
            <pc:docMk/>
            <pc:sldMk cId="1894198438" sldId="283"/>
            <ac:picMk id="5" creationId="{36812916-B328-0348-BB44-A2C4B45AB900}"/>
          </ac:picMkLst>
        </pc:picChg>
        <pc:picChg chg="add mod">
          <ac:chgData name="RAFAEL ELIAS DE LIMA ESCALFONI" userId="77e1fd9a-a5e0-466f-b856-a830925030ce" providerId="ADAL" clId="{C9DF3FEA-7AA9-FB47-A6B0-C4EBCF827036}" dt="2021-04-01T20:06:09.521" v="550" actId="14100"/>
          <ac:picMkLst>
            <pc:docMk/>
            <pc:sldMk cId="1894198438" sldId="283"/>
            <ac:picMk id="7" creationId="{CA257492-0E02-0E4F-8385-0F04B065712B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10DF-B555-4D30-B35E-2297D59E32D0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230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1D79F-E600-4AC1-A639-0B9FB8286C38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441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F5D60-A842-4D08-9D7D-A7A57AB501A2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340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685800" indent="-228600">
              <a:buFont typeface="Courier New" panose="02070309020205020404" pitchFamily="49" charset="0"/>
              <a:buChar char="o"/>
              <a:defRPr/>
            </a:lvl2pPr>
            <a:lvl4pPr marL="1600200" indent="-228600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2F1F9-9322-493A-A9EE-BB75692CE5F5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08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DE51-4D5E-4D23-8181-86A5B05D5351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507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99FCA-87F3-427A-B1A2-15346103C68A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479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DF709-7E2D-49E6-A629-D8E3363D194F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952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0A921-9375-4BAA-A7C2-7975528669FA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174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5425-F285-48AE-A409-A618E3EEA628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93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6A94D-7D6A-4378-93F6-A3A33186E34B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78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C0F9-687B-4417-9D77-CE2D7AD8C321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235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91916A1-FEE7-41E7-BEE3-2B4941A6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75990" y="62886"/>
            <a:ext cx="11708355" cy="6301715"/>
            <a:chOff x="175990" y="62886"/>
            <a:chExt cx="11708355" cy="6301715"/>
          </a:xfrm>
        </p:grpSpPr>
        <p:sp useBgFill="1">
          <p:nvSpPr>
            <p:cNvPr id="18" name="Graphic 10">
              <a:extLst>
                <a:ext uri="{FF2B5EF4-FFF2-40B4-BE49-F238E27FC236}">
                  <a16:creationId xmlns:a16="http://schemas.microsoft.com/office/drawing/2014/main" id="{EAFF5F08-677C-4873-9274-02B6FE751044}"/>
                </a:ext>
              </a:extLst>
            </p:cNvPr>
            <p:cNvSpPr/>
            <p:nvPr/>
          </p:nvSpPr>
          <p:spPr>
            <a:xfrm rot="2700000">
              <a:off x="175990" y="525742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9" name="Graphic 10">
              <a:extLst>
                <a:ext uri="{FF2B5EF4-FFF2-40B4-BE49-F238E27FC236}">
                  <a16:creationId xmlns:a16="http://schemas.microsoft.com/office/drawing/2014/main" id="{16514C65-F179-4953-B660-5FC657697957}"/>
                </a:ext>
              </a:extLst>
            </p:cNvPr>
            <p:cNvSpPr/>
            <p:nvPr/>
          </p:nvSpPr>
          <p:spPr>
            <a:xfrm rot="2700000">
              <a:off x="8482021" y="62886"/>
              <a:ext cx="2322574" cy="2322574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0" name="Graphic 10">
              <a:extLst>
                <a:ext uri="{FF2B5EF4-FFF2-40B4-BE49-F238E27FC236}">
                  <a16:creationId xmlns:a16="http://schemas.microsoft.com/office/drawing/2014/main" id="{DF5DA89C-9FED-4AE0-8C36-20612E77FAC0}"/>
                </a:ext>
              </a:extLst>
            </p:cNvPr>
            <p:cNvSpPr/>
            <p:nvPr/>
          </p:nvSpPr>
          <p:spPr>
            <a:xfrm rot="2700000">
              <a:off x="10578627" y="5015941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1" name="Oval 20">
              <a:extLst>
                <a:ext uri="{FF2B5EF4-FFF2-40B4-BE49-F238E27FC236}">
                  <a16:creationId xmlns:a16="http://schemas.microsoft.com/office/drawing/2014/main" id="{FB98224C-F1DB-4F10-9B7F-93B86BA13F40}"/>
                </a:ext>
              </a:extLst>
            </p:cNvPr>
            <p:cNvSpPr/>
            <p:nvPr/>
          </p:nvSpPr>
          <p:spPr>
            <a:xfrm rot="10800000">
              <a:off x="11622685" y="6102941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2" name="Oval 21">
              <a:extLst>
                <a:ext uri="{FF2B5EF4-FFF2-40B4-BE49-F238E27FC236}">
                  <a16:creationId xmlns:a16="http://schemas.microsoft.com/office/drawing/2014/main" id="{9AE1FC9E-06C9-4A12-8BE7-766C3DA8B9AC}"/>
                </a:ext>
              </a:extLst>
            </p:cNvPr>
            <p:cNvSpPr/>
            <p:nvPr/>
          </p:nvSpPr>
          <p:spPr>
            <a:xfrm rot="10800000">
              <a:off x="11352354" y="406586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3" name="Oval 22">
              <a:extLst>
                <a:ext uri="{FF2B5EF4-FFF2-40B4-BE49-F238E27FC236}">
                  <a16:creationId xmlns:a16="http://schemas.microsoft.com/office/drawing/2014/main" id="{29954B75-D8C7-439C-A014-E644E3E2C0A5}"/>
                </a:ext>
              </a:extLst>
            </p:cNvPr>
            <p:cNvSpPr/>
            <p:nvPr/>
          </p:nvSpPr>
          <p:spPr>
            <a:xfrm rot="10800000">
              <a:off x="1678231" y="427615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DFD30-2122-4F4A-97B4-D0A849E36C5F}" type="datetime1">
              <a:rPr lang="en-US" smtClean="0"/>
              <a:t>6/24/22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008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5D71E-5CDF-4C93-8A75-5B916FDC5B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364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Segoe UI" panose="020B0502040204020203" pitchFamily="34" charset="0"/>
        <a:buChar char="+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1EA5BB-A258-4E22-94F4-C79A44136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13" name="Oval 12">
            <a:extLst>
              <a:ext uri="{FF2B5EF4-FFF2-40B4-BE49-F238E27FC236}">
                <a16:creationId xmlns:a16="http://schemas.microsoft.com/office/drawing/2014/main" id="{D4ABA013-0939-4293-B39F-3B85576FB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422250" y="1219200"/>
            <a:ext cx="373689" cy="373689"/>
          </a:xfrm>
          <a:prstGeom prst="ellipse">
            <a:avLst/>
          </a:prstGeom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5" name="Graphic 10">
            <a:extLst>
              <a:ext uri="{FF2B5EF4-FFF2-40B4-BE49-F238E27FC236}">
                <a16:creationId xmlns:a16="http://schemas.microsoft.com/office/drawing/2014/main" id="{51E206C0-387B-4108-8BD3-D98A4DA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5890" y="28456"/>
            <a:ext cx="1977027" cy="1977027"/>
          </a:xfrm>
          <a:custGeom>
            <a:avLst/>
            <a:gdLst>
              <a:gd name="connsiteX0" fmla="*/ 4053340 w 6859500"/>
              <a:gd name="connsiteY0" fmla="*/ 6235893 h 6859500"/>
              <a:gd name="connsiteX1" fmla="*/ 4053340 w 6859500"/>
              <a:gd name="connsiteY1" fmla="*/ 4053340 h 6859500"/>
              <a:gd name="connsiteX2" fmla="*/ 6235893 w 6859500"/>
              <a:gd name="connsiteY2" fmla="*/ 4053340 h 6859500"/>
              <a:gd name="connsiteX3" fmla="*/ 6859501 w 6859500"/>
              <a:gd name="connsiteY3" fmla="*/ 3429731 h 6859500"/>
              <a:gd name="connsiteX4" fmla="*/ 6235893 w 6859500"/>
              <a:gd name="connsiteY4" fmla="*/ 2806123 h 6859500"/>
              <a:gd name="connsiteX5" fmla="*/ 4053340 w 6859500"/>
              <a:gd name="connsiteY5" fmla="*/ 2806123 h 6859500"/>
              <a:gd name="connsiteX6" fmla="*/ 4053340 w 6859500"/>
              <a:gd name="connsiteY6" fmla="*/ 623608 h 6859500"/>
              <a:gd name="connsiteX7" fmla="*/ 3429731 w 6859500"/>
              <a:gd name="connsiteY7" fmla="*/ 0 h 6859500"/>
              <a:gd name="connsiteX8" fmla="*/ 2806123 w 6859500"/>
              <a:gd name="connsiteY8" fmla="*/ 623608 h 6859500"/>
              <a:gd name="connsiteX9" fmla="*/ 2806123 w 6859500"/>
              <a:gd name="connsiteY9" fmla="*/ 2806161 h 6859500"/>
              <a:gd name="connsiteX10" fmla="*/ 623608 w 6859500"/>
              <a:gd name="connsiteY10" fmla="*/ 2806161 h 6859500"/>
              <a:gd name="connsiteX11" fmla="*/ 0 w 6859500"/>
              <a:gd name="connsiteY11" fmla="*/ 3429731 h 6859500"/>
              <a:gd name="connsiteX12" fmla="*/ 623608 w 6859500"/>
              <a:gd name="connsiteY12" fmla="*/ 4053340 h 6859500"/>
              <a:gd name="connsiteX13" fmla="*/ 2806161 w 6859500"/>
              <a:gd name="connsiteY13" fmla="*/ 4053340 h 6859500"/>
              <a:gd name="connsiteX14" fmla="*/ 2806161 w 6859500"/>
              <a:gd name="connsiteY14" fmla="*/ 6235893 h 6859500"/>
              <a:gd name="connsiteX15" fmla="*/ 3429770 w 6859500"/>
              <a:gd name="connsiteY15" fmla="*/ 6859501 h 6859500"/>
              <a:gd name="connsiteX16" fmla="*/ 4053340 w 6859500"/>
              <a:gd name="connsiteY16" fmla="*/ 6235893 h 685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859500" h="6859500">
                <a:moveTo>
                  <a:pt x="4053340" y="6235893"/>
                </a:moveTo>
                <a:lnTo>
                  <a:pt x="4053340" y="4053340"/>
                </a:lnTo>
                <a:lnTo>
                  <a:pt x="6235893" y="4053340"/>
                </a:lnTo>
                <a:cubicBezTo>
                  <a:pt x="6580293" y="4053340"/>
                  <a:pt x="6859501" y="3774132"/>
                  <a:pt x="6859501" y="3429731"/>
                </a:cubicBezTo>
                <a:cubicBezTo>
                  <a:pt x="6859501" y="3085330"/>
                  <a:pt x="6580332" y="2806123"/>
                  <a:pt x="6235893" y="2806123"/>
                </a:cubicBezTo>
                <a:lnTo>
                  <a:pt x="4053340" y="2806123"/>
                </a:lnTo>
                <a:lnTo>
                  <a:pt x="4053340" y="623608"/>
                </a:lnTo>
                <a:cubicBezTo>
                  <a:pt x="4053340" y="279208"/>
                  <a:pt x="3774171" y="0"/>
                  <a:pt x="3429731" y="0"/>
                </a:cubicBezTo>
                <a:cubicBezTo>
                  <a:pt x="3085330" y="0"/>
                  <a:pt x="2806123" y="279208"/>
                  <a:pt x="2806123" y="623608"/>
                </a:cubicBezTo>
                <a:lnTo>
                  <a:pt x="2806123" y="2806161"/>
                </a:lnTo>
                <a:lnTo>
                  <a:pt x="623608" y="2806161"/>
                </a:lnTo>
                <a:cubicBezTo>
                  <a:pt x="279208" y="2806161"/>
                  <a:pt x="0" y="3085369"/>
                  <a:pt x="0" y="3429731"/>
                </a:cubicBezTo>
                <a:cubicBezTo>
                  <a:pt x="0" y="3774132"/>
                  <a:pt x="279208" y="4053340"/>
                  <a:pt x="623608" y="4053340"/>
                </a:cubicBezTo>
                <a:lnTo>
                  <a:pt x="2806161" y="4053340"/>
                </a:lnTo>
                <a:lnTo>
                  <a:pt x="2806161" y="6235893"/>
                </a:lnTo>
                <a:cubicBezTo>
                  <a:pt x="2806161" y="6580293"/>
                  <a:pt x="3085369" y="6859501"/>
                  <a:pt x="3429770" y="6859501"/>
                </a:cubicBezTo>
                <a:cubicBezTo>
                  <a:pt x="3774171" y="6859501"/>
                  <a:pt x="4053340" y="6580293"/>
                  <a:pt x="4053340" y="6235893"/>
                </a:cubicBezTo>
                <a:close/>
              </a:path>
            </a:pathLst>
          </a:custGeom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AE7619C-6479-C544-B615-7FF048F940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634" y="728905"/>
            <a:ext cx="5893683" cy="3184274"/>
          </a:xfrm>
        </p:spPr>
        <p:txBody>
          <a:bodyPr anchor="b">
            <a:normAutofit/>
          </a:bodyPr>
          <a:lstStyle/>
          <a:p>
            <a:pPr algn="l"/>
            <a:r>
              <a:rPr lang="pt-BR" sz="5400" dirty="0"/>
              <a:t>Biblioteca </a:t>
            </a:r>
            <a:r>
              <a:rPr lang="pt-BR" sz="5400" dirty="0" err="1"/>
              <a:t>Bootstrap</a:t>
            </a:r>
            <a:r>
              <a:rPr lang="pt-BR" sz="5400" dirty="0"/>
              <a:t> 4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CA756D9-542D-FD45-9BFE-A29DCD9590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753" y="4072044"/>
            <a:ext cx="5912715" cy="1495379"/>
          </a:xfrm>
        </p:spPr>
        <p:txBody>
          <a:bodyPr>
            <a:normAutofit lnSpcReduction="10000"/>
          </a:bodyPr>
          <a:lstStyle/>
          <a:p>
            <a:pPr algn="l"/>
            <a:r>
              <a:rPr lang="pt-BR" sz="2200" i="1" dirty="0"/>
              <a:t>Conheça a biblioteca front </a:t>
            </a:r>
            <a:r>
              <a:rPr lang="pt-BR" sz="2200" i="1" dirty="0" err="1"/>
              <a:t>end</a:t>
            </a:r>
            <a:r>
              <a:rPr lang="pt-BR" sz="2200" i="1" dirty="0"/>
              <a:t> mais utilizada no mundo</a:t>
            </a:r>
            <a:r>
              <a:rPr lang="pt-BR" sz="2200" dirty="0"/>
              <a:t> – Casa do Código</a:t>
            </a:r>
          </a:p>
          <a:p>
            <a:pPr algn="l"/>
            <a:endParaRPr lang="pt-BR" sz="2200" dirty="0"/>
          </a:p>
          <a:p>
            <a:pPr algn="l"/>
            <a:r>
              <a:rPr lang="pt-BR" sz="2200" dirty="0"/>
              <a:t>Rafael Escalfoni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B66407-4F61-481B-B911-7558429CEC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45" r="52959" b="1"/>
          <a:stretch/>
        </p:blipFill>
        <p:spPr>
          <a:xfrm>
            <a:off x="7330303" y="1"/>
            <a:ext cx="4851171" cy="6858000"/>
          </a:xfrm>
          <a:prstGeom prst="rect">
            <a:avLst/>
          </a:prstGeom>
        </p:spPr>
      </p:pic>
      <p:sp useBgFill="1">
        <p:nvSpPr>
          <p:cNvPr id="17" name="Graphic 10">
            <a:extLst>
              <a:ext uri="{FF2B5EF4-FFF2-40B4-BE49-F238E27FC236}">
                <a16:creationId xmlns:a16="http://schemas.microsoft.com/office/drawing/2014/main" id="{74A68384-D945-4F45-B9FB-C5A00DCC9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967314" y="5207478"/>
            <a:ext cx="719888" cy="719888"/>
          </a:xfrm>
          <a:custGeom>
            <a:avLst/>
            <a:gdLst>
              <a:gd name="connsiteX0" fmla="*/ 4053340 w 6859500"/>
              <a:gd name="connsiteY0" fmla="*/ 6235893 h 6859500"/>
              <a:gd name="connsiteX1" fmla="*/ 4053340 w 6859500"/>
              <a:gd name="connsiteY1" fmla="*/ 4053340 h 6859500"/>
              <a:gd name="connsiteX2" fmla="*/ 6235893 w 6859500"/>
              <a:gd name="connsiteY2" fmla="*/ 4053340 h 6859500"/>
              <a:gd name="connsiteX3" fmla="*/ 6859501 w 6859500"/>
              <a:gd name="connsiteY3" fmla="*/ 3429731 h 6859500"/>
              <a:gd name="connsiteX4" fmla="*/ 6235893 w 6859500"/>
              <a:gd name="connsiteY4" fmla="*/ 2806123 h 6859500"/>
              <a:gd name="connsiteX5" fmla="*/ 4053340 w 6859500"/>
              <a:gd name="connsiteY5" fmla="*/ 2806123 h 6859500"/>
              <a:gd name="connsiteX6" fmla="*/ 4053340 w 6859500"/>
              <a:gd name="connsiteY6" fmla="*/ 623608 h 6859500"/>
              <a:gd name="connsiteX7" fmla="*/ 3429731 w 6859500"/>
              <a:gd name="connsiteY7" fmla="*/ 0 h 6859500"/>
              <a:gd name="connsiteX8" fmla="*/ 2806123 w 6859500"/>
              <a:gd name="connsiteY8" fmla="*/ 623608 h 6859500"/>
              <a:gd name="connsiteX9" fmla="*/ 2806123 w 6859500"/>
              <a:gd name="connsiteY9" fmla="*/ 2806161 h 6859500"/>
              <a:gd name="connsiteX10" fmla="*/ 623608 w 6859500"/>
              <a:gd name="connsiteY10" fmla="*/ 2806161 h 6859500"/>
              <a:gd name="connsiteX11" fmla="*/ 0 w 6859500"/>
              <a:gd name="connsiteY11" fmla="*/ 3429731 h 6859500"/>
              <a:gd name="connsiteX12" fmla="*/ 623608 w 6859500"/>
              <a:gd name="connsiteY12" fmla="*/ 4053340 h 6859500"/>
              <a:gd name="connsiteX13" fmla="*/ 2806161 w 6859500"/>
              <a:gd name="connsiteY13" fmla="*/ 4053340 h 6859500"/>
              <a:gd name="connsiteX14" fmla="*/ 2806161 w 6859500"/>
              <a:gd name="connsiteY14" fmla="*/ 6235893 h 6859500"/>
              <a:gd name="connsiteX15" fmla="*/ 3429770 w 6859500"/>
              <a:gd name="connsiteY15" fmla="*/ 6859501 h 6859500"/>
              <a:gd name="connsiteX16" fmla="*/ 4053340 w 6859500"/>
              <a:gd name="connsiteY16" fmla="*/ 6235893 h 685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859500" h="6859500">
                <a:moveTo>
                  <a:pt x="4053340" y="6235893"/>
                </a:moveTo>
                <a:lnTo>
                  <a:pt x="4053340" y="4053340"/>
                </a:lnTo>
                <a:lnTo>
                  <a:pt x="6235893" y="4053340"/>
                </a:lnTo>
                <a:cubicBezTo>
                  <a:pt x="6580293" y="4053340"/>
                  <a:pt x="6859501" y="3774132"/>
                  <a:pt x="6859501" y="3429731"/>
                </a:cubicBezTo>
                <a:cubicBezTo>
                  <a:pt x="6859501" y="3085330"/>
                  <a:pt x="6580332" y="2806123"/>
                  <a:pt x="6235893" y="2806123"/>
                </a:cubicBezTo>
                <a:lnTo>
                  <a:pt x="4053340" y="2806123"/>
                </a:lnTo>
                <a:lnTo>
                  <a:pt x="4053340" y="623608"/>
                </a:lnTo>
                <a:cubicBezTo>
                  <a:pt x="4053340" y="279208"/>
                  <a:pt x="3774171" y="0"/>
                  <a:pt x="3429731" y="0"/>
                </a:cubicBezTo>
                <a:cubicBezTo>
                  <a:pt x="3085330" y="0"/>
                  <a:pt x="2806123" y="279208"/>
                  <a:pt x="2806123" y="623608"/>
                </a:cubicBezTo>
                <a:lnTo>
                  <a:pt x="2806123" y="2806161"/>
                </a:lnTo>
                <a:lnTo>
                  <a:pt x="623608" y="2806161"/>
                </a:lnTo>
                <a:cubicBezTo>
                  <a:pt x="279208" y="2806161"/>
                  <a:pt x="0" y="3085369"/>
                  <a:pt x="0" y="3429731"/>
                </a:cubicBezTo>
                <a:cubicBezTo>
                  <a:pt x="0" y="3774132"/>
                  <a:pt x="279208" y="4053340"/>
                  <a:pt x="623608" y="4053340"/>
                </a:cubicBezTo>
                <a:lnTo>
                  <a:pt x="2806161" y="4053340"/>
                </a:lnTo>
                <a:lnTo>
                  <a:pt x="2806161" y="6235893"/>
                </a:lnTo>
                <a:cubicBezTo>
                  <a:pt x="2806161" y="6580293"/>
                  <a:pt x="3085369" y="6859501"/>
                  <a:pt x="3429770" y="6859501"/>
                </a:cubicBezTo>
                <a:cubicBezTo>
                  <a:pt x="3774171" y="6859501"/>
                  <a:pt x="4053340" y="6580293"/>
                  <a:pt x="4053340" y="6235893"/>
                </a:cubicBezTo>
                <a:close/>
              </a:path>
            </a:pathLst>
          </a:custGeom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025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5AD4A59-91FA-4E30-8F32-A8AB51F76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FF45EF-8068-49B8-AFAE-404F6EB18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04" y="-38771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66A89-BA08-409E-BF1D-71D6C39A8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23084" y="191574"/>
            <a:ext cx="1895027" cy="1762342"/>
            <a:chOff x="10223084" y="191574"/>
            <a:chExt cx="1895027" cy="1762342"/>
          </a:xfrm>
        </p:grpSpPr>
        <p:sp useBgFill="1">
          <p:nvSpPr>
            <p:cNvPr id="20" name="Graphic 10">
              <a:extLst>
                <a:ext uri="{FF2B5EF4-FFF2-40B4-BE49-F238E27FC236}">
                  <a16:creationId xmlns:a16="http://schemas.microsoft.com/office/drawing/2014/main" id="{A09BB2E8-0252-4F38-A13E-B929AFA127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H="1">
              <a:off x="10943942" y="191574"/>
              <a:ext cx="1174169" cy="117416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1" name="Oval 20">
              <a:extLst>
                <a:ext uri="{FF2B5EF4-FFF2-40B4-BE49-F238E27FC236}">
                  <a16:creationId xmlns:a16="http://schemas.microsoft.com/office/drawing/2014/main" id="{A0D3C392-71B4-457F-AA1D-9B225D991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10223084" y="627530"/>
              <a:ext cx="388723" cy="3887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2" name="Oval 21">
              <a:extLst>
                <a:ext uri="{FF2B5EF4-FFF2-40B4-BE49-F238E27FC236}">
                  <a16:creationId xmlns:a16="http://schemas.microsoft.com/office/drawing/2014/main" id="{1824CB17-7DEC-473F-BD6E-A578E6D2E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11125200" y="1665988"/>
              <a:ext cx="287928" cy="287928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692B685-1590-4D44-BD9D-77D88AFDD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3313" y="719606"/>
            <a:ext cx="4709479" cy="2106472"/>
          </a:xfrm>
        </p:spPr>
        <p:txBody>
          <a:bodyPr anchor="b">
            <a:normAutofit/>
          </a:bodyPr>
          <a:lstStyle/>
          <a:p>
            <a:r>
              <a:rPr lang="pt-BR" dirty="0"/>
              <a:t>Implementando nosso </a:t>
            </a:r>
            <a:r>
              <a:rPr lang="pt-BR" dirty="0" err="1"/>
              <a:t>Navbar</a:t>
            </a:r>
            <a:endParaRPr lang="pt-BR" dirty="0"/>
          </a:p>
        </p:txBody>
      </p:sp>
      <p:pic>
        <p:nvPicPr>
          <p:cNvPr id="6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0122DFFA-422E-FD49-AE26-B481C4103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51" y="1505883"/>
            <a:ext cx="6583867" cy="1135717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8D0E35-3307-0344-BDB6-74E6C8FAE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9115" y="2918155"/>
            <a:ext cx="5346207" cy="3785275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navbar-expand-lg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bg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container”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mr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-auto”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Descubra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Preços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Cadastre-se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Login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          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</p:txBody>
      </p:sp>
      <p:pic>
        <p:nvPicPr>
          <p:cNvPr id="5" name="Imagem 4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A4BB1B9C-CB0B-EE47-BC47-D956BEE9D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65" y="3175831"/>
            <a:ext cx="6556787" cy="326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16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774BAE-2A0F-A54D-BCA4-A5B3BD9FD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 no mobile???</a:t>
            </a:r>
          </a:p>
        </p:txBody>
      </p:sp>
      <p:pic>
        <p:nvPicPr>
          <p:cNvPr id="5" name="Espaço Reservado para Conteúdo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2BDB9440-96E7-0F46-BC3A-258CDE833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5000" y="3629"/>
            <a:ext cx="2489200" cy="2794000"/>
          </a:xfrm>
        </p:spPr>
      </p:pic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81F36C2-9F6F-AF40-B445-152D94DF23D6}"/>
              </a:ext>
            </a:extLst>
          </p:cNvPr>
          <p:cNvSpPr txBox="1">
            <a:spLocks/>
          </p:cNvSpPr>
          <p:nvPr/>
        </p:nvSpPr>
        <p:spPr>
          <a:xfrm>
            <a:off x="535958" y="1690688"/>
            <a:ext cx="5346207" cy="3785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navbar-expand-lg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bg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container”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colapse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navbar-collapse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mr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-auto”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Descubra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Preços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Cadastre-se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Login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          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&lt;!– </a:t>
            </a:r>
            <a:r>
              <a:rPr lang="pt-BR" sz="1600" dirty="0" err="1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fom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 .colapse --&gt;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 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&lt;!– </a:t>
            </a:r>
            <a:r>
              <a:rPr lang="pt-BR" sz="1600" dirty="0" err="1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fom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 .container --&gt;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612919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774BAE-2A0F-A54D-BCA4-A5B3BD9FD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 no mobile???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81F36C2-9F6F-AF40-B445-152D94DF23D6}"/>
              </a:ext>
            </a:extLst>
          </p:cNvPr>
          <p:cNvSpPr txBox="1">
            <a:spLocks/>
          </p:cNvSpPr>
          <p:nvPr/>
        </p:nvSpPr>
        <p:spPr>
          <a:xfrm>
            <a:off x="535958" y="1690688"/>
            <a:ext cx="5976053" cy="4907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navbar-expand-lg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bg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container”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</a:t>
            </a:r>
            <a:r>
              <a:rPr lang="pt-BR" sz="1600" dirty="0">
                <a:latin typeface="LiberationMono"/>
              </a:rPr>
              <a:t>Menu</a:t>
            </a:r>
            <a:endParaRPr lang="pt-BR" sz="1600" dirty="0">
              <a:solidFill>
                <a:srgbClr val="7C0054"/>
              </a:solidFill>
              <a:latin typeface="LiberationMono"/>
            </a:endParaRP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colapse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navbar-collapse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mr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-auto”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Descubra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Preços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Cadastre-se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Login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          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&lt;!– </a:t>
            </a:r>
            <a:r>
              <a:rPr lang="pt-BR" sz="1600" dirty="0" err="1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fom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 .colapse --&gt;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 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&lt;!– </a:t>
            </a:r>
            <a:r>
              <a:rPr lang="pt-BR" sz="1600" dirty="0" err="1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fom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 .container --&gt;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</p:txBody>
      </p:sp>
      <p:pic>
        <p:nvPicPr>
          <p:cNvPr id="7" name="Espaço Reservado para Conteúdo 6" descr="Gráfico&#10;&#10;Descrição gerada automaticamente com confiança baixa">
            <a:extLst>
              <a:ext uri="{FF2B5EF4-FFF2-40B4-BE49-F238E27FC236}">
                <a16:creationId xmlns:a16="http://schemas.microsoft.com/office/drawing/2014/main" id="{1C316277-F298-2E47-8116-CA19A422AA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26012" y="259492"/>
            <a:ext cx="6365988" cy="814065"/>
          </a:xfrm>
        </p:spPr>
      </p:pic>
    </p:spTree>
    <p:extLst>
      <p:ext uri="{BB962C8B-B14F-4D97-AF65-F5344CB8AC3E}">
        <p14:creationId xmlns:p14="http://schemas.microsoft.com/office/powerpoint/2010/main" val="3021860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774BAE-2A0F-A54D-BCA4-A5B3BD9FD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 no mobile???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81F36C2-9F6F-AF40-B445-152D94DF23D6}"/>
              </a:ext>
            </a:extLst>
          </p:cNvPr>
          <p:cNvSpPr txBox="1">
            <a:spLocks/>
          </p:cNvSpPr>
          <p:nvPr/>
        </p:nvSpPr>
        <p:spPr>
          <a:xfrm>
            <a:off x="535958" y="1334529"/>
            <a:ext cx="7063447" cy="54369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navbar-expand-lg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bg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container”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navbar-toggler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sz="1600" dirty="0">
                <a:latin typeface="LiberationMono"/>
              </a:rPr>
              <a:t>data-</a:t>
            </a:r>
            <a:r>
              <a:rPr lang="pt-BR" sz="1600" dirty="0" err="1">
                <a:latin typeface="LiberationMono"/>
              </a:rPr>
              <a:t>toggle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collapse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 </a:t>
            </a:r>
            <a:r>
              <a:rPr lang="pt-BR" sz="1600" dirty="0">
                <a:latin typeface="LiberationMono"/>
              </a:rPr>
              <a:t>data-</a:t>
            </a:r>
            <a:r>
              <a:rPr lang="pt-BR" sz="1600" dirty="0" err="1">
                <a:latin typeface="LiberationMono"/>
              </a:rPr>
              <a:t>target</a:t>
            </a:r>
            <a:r>
              <a:rPr lang="pt-BR" sz="1600" dirty="0">
                <a:latin typeface="LiberationMono"/>
              </a:rPr>
              <a:t>=“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navbar-collapse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</a:t>
            </a:r>
            <a:r>
              <a:rPr lang="pt-BR" sz="1600" dirty="0">
                <a:latin typeface="LiberationMono"/>
              </a:rPr>
              <a:t>Menu</a:t>
            </a:r>
            <a:endParaRPr lang="pt-BR" sz="1600" dirty="0">
              <a:solidFill>
                <a:srgbClr val="7C0054"/>
              </a:solidFill>
              <a:latin typeface="LiberationMono"/>
            </a:endParaRP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colapse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navbar-collapse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mr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-auto”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Descubra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Preços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Cadastre-se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Login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          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&lt;!– </a:t>
            </a:r>
            <a:r>
              <a:rPr lang="pt-BR" sz="1600" dirty="0" err="1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fom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 .colapse --&gt;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div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 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&lt;!– </a:t>
            </a:r>
            <a:r>
              <a:rPr lang="pt-BR" sz="1600" dirty="0" err="1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fom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LiberationMono"/>
              </a:rPr>
              <a:t> .container --&gt;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Segoe UI" panose="020B0502040204020203" pitchFamily="34" charset="0"/>
              <a:buNone/>
            </a:pPr>
            <a:endParaRPr lang="pt-BR" sz="1600" dirty="0">
              <a:solidFill>
                <a:srgbClr val="7C0054"/>
              </a:solidFill>
              <a:latin typeface="LiberationMono"/>
            </a:endParaRP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&lt;script </a:t>
            </a:r>
            <a:r>
              <a:rPr lang="pt-BR" sz="1600" dirty="0" err="1">
                <a:latin typeface="LiberationMono"/>
              </a:rPr>
              <a:t>src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js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/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jquery.js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&gt;&lt;/script&gt;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&lt;script </a:t>
            </a:r>
            <a:r>
              <a:rPr lang="pt-BR" sz="1600" dirty="0" err="1">
                <a:latin typeface="LiberationMono"/>
              </a:rPr>
              <a:t>src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js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/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bootstrap.min.js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&gt;&lt;/script&gt;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body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html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</p:txBody>
      </p:sp>
      <p:pic>
        <p:nvPicPr>
          <p:cNvPr id="7" name="Espaço Reservado para Conteúdo 6" descr="Gráfico&#10;&#10;Descrição gerada automaticamente com confiança baixa">
            <a:extLst>
              <a:ext uri="{FF2B5EF4-FFF2-40B4-BE49-F238E27FC236}">
                <a16:creationId xmlns:a16="http://schemas.microsoft.com/office/drawing/2014/main" id="{1C316277-F298-2E47-8116-CA19A422AA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26012" y="259492"/>
            <a:ext cx="6365988" cy="814065"/>
          </a:xfrm>
        </p:spPr>
      </p:pic>
    </p:spTree>
    <p:extLst>
      <p:ext uri="{BB962C8B-B14F-4D97-AF65-F5344CB8AC3E}">
        <p14:creationId xmlns:p14="http://schemas.microsoft.com/office/powerpoint/2010/main" val="2455008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3281FE-ECB6-6345-BC7F-23ED81AFF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Submenu</a:t>
            </a:r>
            <a:r>
              <a:rPr lang="pt-BR" dirty="0"/>
              <a:t> Descubra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6CC903-3894-6840-9F01-6D26E8915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&lt;li&gt;&lt;a </a:t>
            </a:r>
            <a:r>
              <a:rPr lang="pt-BR" dirty="0" err="1">
                <a:latin typeface="LiberationMono"/>
              </a:rPr>
              <a:t>href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dirty="0" err="1">
                <a:latin typeface="LiberationMono"/>
              </a:rPr>
              <a:t>Better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&lt;li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dropdown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&lt;a </a:t>
            </a:r>
            <a:r>
              <a:rPr lang="pt-BR" dirty="0" err="1">
                <a:latin typeface="LiberationMono"/>
              </a:rPr>
              <a:t>href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-link 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dropdown-toggle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dirty="0">
                <a:latin typeface="LiberationMono"/>
              </a:rPr>
              <a:t>data-</a:t>
            </a:r>
            <a:r>
              <a:rPr lang="pt-BR" dirty="0" err="1">
                <a:latin typeface="LiberationMono"/>
              </a:rPr>
              <a:t>toggle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dropdown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dirty="0">
                <a:latin typeface="LiberationMono"/>
              </a:rPr>
              <a:t>Descubra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&lt;/a&gt;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dropdown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-menu”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&lt;li&gt;&lt;a </a:t>
            </a:r>
            <a:r>
              <a:rPr lang="pt-BR" dirty="0" err="1">
                <a:latin typeface="LiberationMono"/>
              </a:rPr>
              <a:t>href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dropdown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-item”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dirty="0">
                <a:latin typeface="LiberationMono"/>
              </a:rPr>
              <a:t>Paisagem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&lt;li&gt;&lt;a </a:t>
            </a:r>
            <a:r>
              <a:rPr lang="pt-BR" dirty="0" err="1">
                <a:latin typeface="LiberationMono"/>
              </a:rPr>
              <a:t>href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dropdown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-item”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dirty="0">
                <a:latin typeface="LiberationMono"/>
              </a:rPr>
              <a:t>Tecnologia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&lt;li&gt;&lt;a </a:t>
            </a:r>
            <a:r>
              <a:rPr lang="pt-BR" dirty="0" err="1">
                <a:latin typeface="LiberationMono"/>
              </a:rPr>
              <a:t>href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dropdown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-item”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dirty="0">
                <a:latin typeface="LiberationMono"/>
              </a:rPr>
              <a:t>Abstrato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&lt;li&gt;&lt;a </a:t>
            </a:r>
            <a:r>
              <a:rPr lang="pt-BR" dirty="0" err="1">
                <a:latin typeface="LiberationMono"/>
              </a:rPr>
              <a:t>href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dropdown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-item”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dirty="0">
                <a:latin typeface="LiberationMono"/>
              </a:rPr>
              <a:t>Animais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&lt;li&gt;&lt;a </a:t>
            </a:r>
            <a:r>
              <a:rPr lang="pt-BR" dirty="0" err="1">
                <a:latin typeface="LiberationMono"/>
              </a:rPr>
              <a:t>href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dropdown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-item”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dirty="0">
                <a:latin typeface="LiberationMono"/>
              </a:rPr>
              <a:t>Comida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&lt;li&gt;&lt;a </a:t>
            </a:r>
            <a:r>
              <a:rPr lang="pt-BR" dirty="0" err="1">
                <a:latin typeface="LiberationMono"/>
              </a:rPr>
              <a:t>href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dropdown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-item”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dirty="0">
                <a:latin typeface="LiberationMono"/>
              </a:rPr>
              <a:t>Pessoas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&lt;/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&lt;li&gt;&lt;a </a:t>
            </a:r>
            <a:r>
              <a:rPr lang="pt-BR" dirty="0" err="1">
                <a:latin typeface="LiberationMono"/>
              </a:rPr>
              <a:t>href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dirty="0">
                <a:latin typeface="LiberationMono"/>
              </a:rPr>
              <a:t>Preços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Espaço Reservado para Conteúdo 6" descr="Gráfico&#10;&#10;Descrição gerada automaticamente com confiança baixa">
            <a:extLst>
              <a:ext uri="{FF2B5EF4-FFF2-40B4-BE49-F238E27FC236}">
                <a16:creationId xmlns:a16="http://schemas.microsoft.com/office/drawing/2014/main" id="{38CE3CBB-DFEE-1741-83E8-102E30909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6012" y="259492"/>
            <a:ext cx="6365988" cy="81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672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5AD4A59-91FA-4E30-8F32-A8AB51F76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FF45EF-8068-49B8-AFAE-404F6EB18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A830A06-5366-40D2-9F31-6A80A7252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0757" y="1728404"/>
            <a:ext cx="1116921" cy="2284272"/>
            <a:chOff x="70757" y="1728404"/>
            <a:chExt cx="1116921" cy="2284272"/>
          </a:xfrm>
        </p:grpSpPr>
        <p:sp useBgFill="1">
          <p:nvSpPr>
            <p:cNvPr id="17" name="Graphic 10">
              <a:extLst>
                <a:ext uri="{FF2B5EF4-FFF2-40B4-BE49-F238E27FC236}">
                  <a16:creationId xmlns:a16="http://schemas.microsoft.com/office/drawing/2014/main" id="{008BEE5D-476B-41B7-AA33-CD87D8D69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70757" y="1728404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8" name="Oval 17">
              <a:extLst>
                <a:ext uri="{FF2B5EF4-FFF2-40B4-BE49-F238E27FC236}">
                  <a16:creationId xmlns:a16="http://schemas.microsoft.com/office/drawing/2014/main" id="{844050D3-0BFB-49B6-A972-F36280DEE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963307" y="2845324"/>
              <a:ext cx="224371" cy="22437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9" name="Oval 18">
              <a:extLst>
                <a:ext uri="{FF2B5EF4-FFF2-40B4-BE49-F238E27FC236}">
                  <a16:creationId xmlns:a16="http://schemas.microsoft.com/office/drawing/2014/main" id="{FEF802CE-8E4C-4CC5-B1B1-6573598D7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304800" y="3631676"/>
              <a:ext cx="381000" cy="38100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DF173B9B-6E9E-0042-BBEB-99B9884C8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66490"/>
            <a:ext cx="5537993" cy="2278834"/>
          </a:xfrm>
        </p:spPr>
        <p:txBody>
          <a:bodyPr anchor="t">
            <a:normAutofit/>
          </a:bodyPr>
          <a:lstStyle/>
          <a:p>
            <a:r>
              <a:rPr lang="pt-BR" dirty="0"/>
              <a:t>Cabeçalho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42BAD29-B1A3-48EE-9D31-91FA9FA41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7721" y="566490"/>
            <a:ext cx="5470879" cy="227883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dirty="0"/>
              <a:t>Menu (</a:t>
            </a:r>
            <a:r>
              <a:rPr lang="en-US" sz="1800" dirty="0" err="1"/>
              <a:t>feito</a:t>
            </a:r>
            <a:r>
              <a:rPr lang="en-US" sz="1800" dirty="0"/>
              <a:t>)</a:t>
            </a:r>
          </a:p>
          <a:p>
            <a:endParaRPr lang="en-US" sz="1800" dirty="0"/>
          </a:p>
          <a:p>
            <a:r>
              <a:rPr lang="en-US" sz="1800" dirty="0" err="1"/>
              <a:t>Título</a:t>
            </a:r>
            <a:endParaRPr lang="en-US" sz="1800" dirty="0"/>
          </a:p>
          <a:p>
            <a:r>
              <a:rPr lang="en-US" sz="1800" dirty="0" err="1"/>
              <a:t>Subtítulo</a:t>
            </a:r>
            <a:endParaRPr lang="en-US" sz="1800" dirty="0"/>
          </a:p>
          <a:p>
            <a:r>
              <a:rPr lang="en-US" sz="1800" dirty="0"/>
              <a:t>Campo de </a:t>
            </a:r>
            <a:r>
              <a:rPr lang="en-US" sz="1800" dirty="0" err="1"/>
              <a:t>busca</a:t>
            </a:r>
            <a:r>
              <a:rPr lang="en-US" sz="1800" dirty="0"/>
              <a:t> com </a:t>
            </a:r>
            <a:r>
              <a:rPr lang="en-US" sz="1800" dirty="0" err="1"/>
              <a:t>botão</a:t>
            </a:r>
            <a:endParaRPr lang="en-US" sz="1800" dirty="0"/>
          </a:p>
        </p:txBody>
      </p:sp>
      <p:pic>
        <p:nvPicPr>
          <p:cNvPr id="5" name="Espaço Reservado para Conteúdo 4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A687B88F-FD0F-E94D-836D-3564D36C1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119" y="3165152"/>
            <a:ext cx="11105762" cy="302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206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28">
            <a:extLst>
              <a:ext uri="{FF2B5EF4-FFF2-40B4-BE49-F238E27FC236}">
                <a16:creationId xmlns:a16="http://schemas.microsoft.com/office/drawing/2014/main" id="{25AD4A59-91FA-4E30-8F32-A8AB51F76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2" name="Rectangle 30">
            <a:extLst>
              <a:ext uri="{FF2B5EF4-FFF2-40B4-BE49-F238E27FC236}">
                <a16:creationId xmlns:a16="http://schemas.microsoft.com/office/drawing/2014/main" id="{CBF27B2E-4DE7-47FD-8277-1C6703DB2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3" name="Group 32">
            <a:extLst>
              <a:ext uri="{FF2B5EF4-FFF2-40B4-BE49-F238E27FC236}">
                <a16:creationId xmlns:a16="http://schemas.microsoft.com/office/drawing/2014/main" id="{30E84C15-9243-4CCA-86B8-7A13EE280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5308" y="128465"/>
            <a:ext cx="1888871" cy="1471725"/>
            <a:chOff x="195308" y="128465"/>
            <a:chExt cx="1888871" cy="1471725"/>
          </a:xfrm>
        </p:grpSpPr>
        <p:sp useBgFill="1">
          <p:nvSpPr>
            <p:cNvPr id="34" name="Graphic 10">
              <a:extLst>
                <a:ext uri="{FF2B5EF4-FFF2-40B4-BE49-F238E27FC236}">
                  <a16:creationId xmlns:a16="http://schemas.microsoft.com/office/drawing/2014/main" id="{E014A4E0-2539-4DA0-A0B5-715898474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54841" y="128465"/>
              <a:ext cx="966722" cy="966722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54" name="Oval 34">
              <a:extLst>
                <a:ext uri="{FF2B5EF4-FFF2-40B4-BE49-F238E27FC236}">
                  <a16:creationId xmlns:a16="http://schemas.microsoft.com/office/drawing/2014/main" id="{6A55503D-2920-4B77-A454-8FEA3378B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95308" y="1338299"/>
              <a:ext cx="261891" cy="26189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36" name="Oval 35">
              <a:extLst>
                <a:ext uri="{FF2B5EF4-FFF2-40B4-BE49-F238E27FC236}">
                  <a16:creationId xmlns:a16="http://schemas.microsoft.com/office/drawing/2014/main" id="{E5300822-6CE9-4457-8099-6BF7922A99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695456" y="625555"/>
              <a:ext cx="388723" cy="3887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F79F8E-5B81-F545-B87B-700DBD88A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620"/>
            <a:ext cx="4419594" cy="279676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&lt;h1&gt;</a:t>
            </a:r>
            <a:r>
              <a:rPr lang="pt-BR" sz="1800" dirty="0">
                <a:latin typeface="LiberationMono"/>
              </a:rPr>
              <a:t>Momentos perfeitos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&lt;/h1&gt;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p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800" dirty="0" err="1">
                <a:latin typeface="LiberationMono"/>
              </a:rPr>
              <a:t>Lorem</a:t>
            </a:r>
            <a:r>
              <a:rPr lang="pt-BR" sz="1800" dirty="0">
                <a:latin typeface="LiberationMono"/>
              </a:rPr>
              <a:t> ipsum </a:t>
            </a:r>
            <a:r>
              <a:rPr lang="pt-BR" sz="1800" dirty="0" err="1">
                <a:latin typeface="LiberationMono"/>
              </a:rPr>
              <a:t>dolor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p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&lt;input </a:t>
            </a:r>
            <a:r>
              <a:rPr lang="pt-BR" sz="1800" dirty="0" err="1">
                <a:latin typeface="LiberationMono"/>
              </a:rPr>
              <a:t>type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8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800" dirty="0" err="1">
                <a:solidFill>
                  <a:srgbClr val="2800FF"/>
                </a:solidFill>
                <a:latin typeface="LiberationMono"/>
              </a:rPr>
              <a:t>search</a:t>
            </a:r>
            <a:r>
              <a:rPr lang="pt-BR" sz="1800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800" dirty="0">
                <a:latin typeface="LiberationMono"/>
              </a:rPr>
              <a:t>Pesquisar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</p:txBody>
      </p:sp>
      <p:pic>
        <p:nvPicPr>
          <p:cNvPr id="5" name="Imagem 4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BD31341D-74C8-C949-8D3E-26DCFB4E9F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4" r="27476" b="-1154"/>
          <a:stretch/>
        </p:blipFill>
        <p:spPr>
          <a:xfrm>
            <a:off x="5333994" y="1163610"/>
            <a:ext cx="6858006" cy="468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147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28">
            <a:extLst>
              <a:ext uri="{FF2B5EF4-FFF2-40B4-BE49-F238E27FC236}">
                <a16:creationId xmlns:a16="http://schemas.microsoft.com/office/drawing/2014/main" id="{25AD4A59-91FA-4E30-8F32-A8AB51F76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2" name="Rectangle 30">
            <a:extLst>
              <a:ext uri="{FF2B5EF4-FFF2-40B4-BE49-F238E27FC236}">
                <a16:creationId xmlns:a16="http://schemas.microsoft.com/office/drawing/2014/main" id="{CBF27B2E-4DE7-47FD-8277-1C6703DB2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3" name="Group 32">
            <a:extLst>
              <a:ext uri="{FF2B5EF4-FFF2-40B4-BE49-F238E27FC236}">
                <a16:creationId xmlns:a16="http://schemas.microsoft.com/office/drawing/2014/main" id="{30E84C15-9243-4CCA-86B8-7A13EE280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5308" y="128465"/>
            <a:ext cx="1888871" cy="1471725"/>
            <a:chOff x="195308" y="128465"/>
            <a:chExt cx="1888871" cy="1471725"/>
          </a:xfrm>
        </p:grpSpPr>
        <p:sp useBgFill="1">
          <p:nvSpPr>
            <p:cNvPr id="34" name="Graphic 10">
              <a:extLst>
                <a:ext uri="{FF2B5EF4-FFF2-40B4-BE49-F238E27FC236}">
                  <a16:creationId xmlns:a16="http://schemas.microsoft.com/office/drawing/2014/main" id="{E014A4E0-2539-4DA0-A0B5-715898474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54841" y="128465"/>
              <a:ext cx="966722" cy="966722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54" name="Oval 34">
              <a:extLst>
                <a:ext uri="{FF2B5EF4-FFF2-40B4-BE49-F238E27FC236}">
                  <a16:creationId xmlns:a16="http://schemas.microsoft.com/office/drawing/2014/main" id="{6A55503D-2920-4B77-A454-8FEA3378B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95308" y="1338299"/>
              <a:ext cx="261891" cy="26189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36" name="Oval 35">
              <a:extLst>
                <a:ext uri="{FF2B5EF4-FFF2-40B4-BE49-F238E27FC236}">
                  <a16:creationId xmlns:a16="http://schemas.microsoft.com/office/drawing/2014/main" id="{E5300822-6CE9-4457-8099-6BF7922A99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695456" y="625555"/>
              <a:ext cx="388723" cy="3887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F79F8E-5B81-F545-B87B-700DBD88A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09523"/>
            <a:ext cx="4419594" cy="326731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main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800" dirty="0" err="1">
                <a:latin typeface="LiberationMono"/>
              </a:rPr>
              <a:t>class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800" dirty="0">
                <a:solidFill>
                  <a:srgbClr val="2800FF"/>
                </a:solidFill>
                <a:latin typeface="LiberationMono"/>
              </a:rPr>
              <a:t>”container” 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&lt;h1&gt;</a:t>
            </a:r>
            <a:r>
              <a:rPr lang="pt-BR" sz="1800" dirty="0">
                <a:latin typeface="LiberationMono"/>
              </a:rPr>
              <a:t>Momentos perfeitos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&lt;/h1&gt;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p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800" dirty="0" err="1">
                <a:latin typeface="LiberationMono"/>
              </a:rPr>
              <a:t>Lorem</a:t>
            </a:r>
            <a:r>
              <a:rPr lang="pt-BR" sz="1800" dirty="0">
                <a:latin typeface="LiberationMono"/>
              </a:rPr>
              <a:t> ipsum </a:t>
            </a:r>
            <a:r>
              <a:rPr lang="pt-BR" sz="1800" dirty="0" err="1">
                <a:latin typeface="LiberationMono"/>
              </a:rPr>
              <a:t>dolor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p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    &lt;input </a:t>
            </a:r>
            <a:r>
              <a:rPr lang="pt-BR" sz="1800" dirty="0" err="1">
                <a:latin typeface="LiberationMono"/>
              </a:rPr>
              <a:t>type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8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800" dirty="0" err="1">
                <a:solidFill>
                  <a:srgbClr val="2800FF"/>
                </a:solidFill>
                <a:latin typeface="LiberationMono"/>
              </a:rPr>
              <a:t>search</a:t>
            </a:r>
            <a:r>
              <a:rPr lang="pt-BR" sz="1800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800" dirty="0">
                <a:latin typeface="LiberationMono"/>
              </a:rPr>
              <a:t>Pesquisar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&lt;/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main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</p:txBody>
      </p:sp>
      <p:pic>
        <p:nvPicPr>
          <p:cNvPr id="4" name="Imagem 3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2D675C50-D6C8-1E4C-ACF7-740DFFCA0C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200"/>
          <a:stretch/>
        </p:blipFill>
        <p:spPr>
          <a:xfrm>
            <a:off x="5050471" y="1014277"/>
            <a:ext cx="6401300" cy="392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132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AD4A59-91FA-4E30-8F32-A8AB51F76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FF45EF-8068-49B8-AFAE-404F6EB18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D9C09AF-3E2A-4BE1-B159-B71983CC2F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54463" y="197338"/>
            <a:ext cx="2139496" cy="1697014"/>
            <a:chOff x="9854463" y="197338"/>
            <a:chExt cx="2139496" cy="1697014"/>
          </a:xfrm>
        </p:grpSpPr>
        <p:sp useBgFill="1">
          <p:nvSpPr>
            <p:cNvPr id="15" name="Graphic 10">
              <a:extLst>
                <a:ext uri="{FF2B5EF4-FFF2-40B4-BE49-F238E27FC236}">
                  <a16:creationId xmlns:a16="http://schemas.microsoft.com/office/drawing/2014/main" id="{67A62878-BF07-45E5-BCE2-340EA1F640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H="1">
              <a:off x="10732950" y="197338"/>
              <a:ext cx="1261009" cy="126100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6" name="Oval 15">
              <a:extLst>
                <a:ext uri="{FF2B5EF4-FFF2-40B4-BE49-F238E27FC236}">
                  <a16:creationId xmlns:a16="http://schemas.microsoft.com/office/drawing/2014/main" id="{43FBEC02-0E8E-4D78-BF86-DD89251EF7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11125200" y="1698491"/>
              <a:ext cx="195861" cy="19586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7" name="Oval 16">
              <a:extLst>
                <a:ext uri="{FF2B5EF4-FFF2-40B4-BE49-F238E27FC236}">
                  <a16:creationId xmlns:a16="http://schemas.microsoft.com/office/drawing/2014/main" id="{4C9695FA-F254-4470-9200-AE3BD45DC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9854463" y="1193988"/>
              <a:ext cx="388723" cy="3887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5E414128-84C6-7743-98BE-F9CE5BC01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66490"/>
            <a:ext cx="11238347" cy="1502704"/>
          </a:xfrm>
        </p:spPr>
        <p:txBody>
          <a:bodyPr anchor="ctr">
            <a:normAutofit/>
          </a:bodyPr>
          <a:lstStyle/>
          <a:p>
            <a:r>
              <a:rPr lang="pt-BR" dirty="0" err="1"/>
              <a:t>Jumbotron</a:t>
            </a:r>
            <a:endParaRPr lang="pt-BR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AFA994E-44E8-43D5-AACC-CFCB849CF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03728"/>
            <a:ext cx="356447" cy="490260"/>
          </a:xfrm>
          <a:custGeom>
            <a:avLst/>
            <a:gdLst>
              <a:gd name="connsiteX0" fmla="*/ 111317 w 356447"/>
              <a:gd name="connsiteY0" fmla="*/ 0 h 490260"/>
              <a:gd name="connsiteX1" fmla="*/ 356447 w 356447"/>
              <a:gd name="connsiteY1" fmla="*/ 245130 h 490260"/>
              <a:gd name="connsiteX2" fmla="*/ 111317 w 356447"/>
              <a:gd name="connsiteY2" fmla="*/ 490260 h 490260"/>
              <a:gd name="connsiteX3" fmla="*/ 15901 w 356447"/>
              <a:gd name="connsiteY3" fmla="*/ 470997 h 490260"/>
              <a:gd name="connsiteX4" fmla="*/ 0 w 356447"/>
              <a:gd name="connsiteY4" fmla="*/ 460276 h 490260"/>
              <a:gd name="connsiteX5" fmla="*/ 0 w 356447"/>
              <a:gd name="connsiteY5" fmla="*/ 29984 h 490260"/>
              <a:gd name="connsiteX6" fmla="*/ 15901 w 356447"/>
              <a:gd name="connsiteY6" fmla="*/ 19264 h 490260"/>
              <a:gd name="connsiteX7" fmla="*/ 111317 w 356447"/>
              <a:gd name="connsiteY7" fmla="*/ 0 h 490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47" h="490260">
                <a:moveTo>
                  <a:pt x="111317" y="0"/>
                </a:moveTo>
                <a:cubicBezTo>
                  <a:pt x="246699" y="0"/>
                  <a:pt x="356447" y="109748"/>
                  <a:pt x="356447" y="245130"/>
                </a:cubicBezTo>
                <a:cubicBezTo>
                  <a:pt x="356447" y="380512"/>
                  <a:pt x="246699" y="490260"/>
                  <a:pt x="111317" y="490260"/>
                </a:cubicBezTo>
                <a:cubicBezTo>
                  <a:pt x="77472" y="490260"/>
                  <a:pt x="45228" y="483401"/>
                  <a:pt x="15901" y="470997"/>
                </a:cubicBezTo>
                <a:lnTo>
                  <a:pt x="0" y="460276"/>
                </a:lnTo>
                <a:lnTo>
                  <a:pt x="0" y="29984"/>
                </a:lnTo>
                <a:lnTo>
                  <a:pt x="15901" y="19264"/>
                </a:lnTo>
                <a:cubicBezTo>
                  <a:pt x="45228" y="6859"/>
                  <a:pt x="77472" y="0"/>
                  <a:pt x="111317" y="0"/>
                </a:cubicBezTo>
                <a:close/>
              </a:path>
            </a:pathLst>
          </a:custGeom>
          <a:solidFill>
            <a:schemeClr val="bg1"/>
          </a:solidFill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Imagem 4" descr="Interface gráfica do usuário, Texto, Aplicativo, chat ou mensagem de texto, Email&#10;&#10;Descrição gerada automaticamente">
            <a:extLst>
              <a:ext uri="{FF2B5EF4-FFF2-40B4-BE49-F238E27FC236}">
                <a16:creationId xmlns:a16="http://schemas.microsoft.com/office/drawing/2014/main" id="{2F72CD93-5232-1A48-8547-F949CC598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92" y="2285999"/>
            <a:ext cx="7505994" cy="3734231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7C1D7E-8D31-3240-9F05-6822A8D79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9314" y="2286000"/>
            <a:ext cx="3719286" cy="400551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main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800" dirty="0" err="1">
                <a:latin typeface="LiberationMono"/>
              </a:rPr>
              <a:t>class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800" dirty="0">
                <a:solidFill>
                  <a:srgbClr val="2800FF"/>
                </a:solidFill>
                <a:latin typeface="LiberationMono"/>
              </a:rPr>
              <a:t>”container </a:t>
            </a:r>
            <a:r>
              <a:rPr lang="pt-BR" sz="1800" dirty="0" err="1">
                <a:solidFill>
                  <a:srgbClr val="2800FF"/>
                </a:solidFill>
                <a:latin typeface="LiberationMono"/>
              </a:rPr>
              <a:t>jumbotron</a:t>
            </a:r>
            <a:r>
              <a:rPr lang="pt-BR" sz="1800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&lt;h1&gt;</a:t>
            </a:r>
            <a:r>
              <a:rPr lang="pt-BR" sz="1800" dirty="0">
                <a:latin typeface="LiberationMono"/>
              </a:rPr>
              <a:t>Momentos perfeitos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&lt;/h1&gt;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p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800" dirty="0" err="1">
                <a:latin typeface="LiberationMono"/>
              </a:rPr>
              <a:t>Lorem</a:t>
            </a:r>
            <a:r>
              <a:rPr lang="pt-BR" sz="1800" dirty="0">
                <a:latin typeface="LiberationMono"/>
              </a:rPr>
              <a:t> ipsum </a:t>
            </a:r>
            <a:r>
              <a:rPr lang="pt-BR" sz="1800" dirty="0" err="1">
                <a:latin typeface="LiberationMono"/>
              </a:rPr>
              <a:t>dolor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p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    &lt;input </a:t>
            </a:r>
            <a:r>
              <a:rPr lang="pt-BR" sz="1800" dirty="0" err="1">
                <a:latin typeface="LiberationMono"/>
              </a:rPr>
              <a:t>type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8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800" dirty="0" err="1">
                <a:solidFill>
                  <a:srgbClr val="2800FF"/>
                </a:solidFill>
                <a:latin typeface="LiberationMono"/>
              </a:rPr>
              <a:t>search</a:t>
            </a:r>
            <a:r>
              <a:rPr lang="pt-BR" sz="1800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800" dirty="0">
                <a:latin typeface="LiberationMono"/>
              </a:rPr>
              <a:t>Pesquisar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&lt;/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main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3186453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C687F4-171C-484F-A5CE-5B7342C8E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Adaptando o </a:t>
            </a:r>
            <a:r>
              <a:rPr lang="pt-BR" dirty="0" err="1"/>
              <a:t>Jumbotron</a:t>
            </a:r>
            <a:r>
              <a:rPr lang="pt-BR" dirty="0"/>
              <a:t> no </a:t>
            </a:r>
            <a:r>
              <a:rPr lang="pt-BR" dirty="0" err="1"/>
              <a:t>bootstrap.css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A71EB3-3D7E-114B-8333-95D41B7AA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8070"/>
            <a:ext cx="4735286" cy="220934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.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jumbotron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800" dirty="0">
                <a:latin typeface="LiberationMono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padding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: </a:t>
            </a:r>
            <a:r>
              <a:rPr lang="pt-BR" sz="1800" dirty="0">
                <a:latin typeface="LiberationMono"/>
              </a:rPr>
              <a:t>2rem 1rem;</a:t>
            </a:r>
            <a:endParaRPr lang="pt-BR" sz="1800" dirty="0">
              <a:solidFill>
                <a:srgbClr val="7C0054"/>
              </a:solidFill>
              <a:latin typeface="LiberationMono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margin-bottom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: </a:t>
            </a:r>
            <a:r>
              <a:rPr lang="pt-BR" sz="1800" dirty="0">
                <a:latin typeface="LiberationMono"/>
              </a:rPr>
              <a:t>2rem;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pt-BR" sz="1800" dirty="0">
                <a:latin typeface="LiberationMono"/>
              </a:rPr>
              <a:t>    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background-color: </a:t>
            </a:r>
            <a:r>
              <a:rPr lang="pt-BR" sz="1800" dirty="0">
                <a:solidFill>
                  <a:srgbClr val="2800FF"/>
                </a:solidFill>
                <a:latin typeface="LiberationMono"/>
              </a:rPr>
              <a:t>#e9ecef</a:t>
            </a:r>
            <a:r>
              <a:rPr lang="pt-BR" sz="1800" dirty="0">
                <a:latin typeface="LiberationMono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border-radius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: </a:t>
            </a:r>
            <a:r>
              <a:rPr lang="pt-BR" sz="1800" dirty="0">
                <a:latin typeface="LiberationMono"/>
              </a:rPr>
              <a:t>0.3rem;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pt-BR" sz="1800" dirty="0">
                <a:latin typeface="LiberationMono"/>
              </a:rPr>
              <a:t>}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FAEAEAB6-B4B7-574C-8D70-045610C67A08}"/>
              </a:ext>
            </a:extLst>
          </p:cNvPr>
          <p:cNvSpPr txBox="1">
            <a:spLocks/>
          </p:cNvSpPr>
          <p:nvPr/>
        </p:nvSpPr>
        <p:spPr>
          <a:xfrm>
            <a:off x="6096000" y="1378070"/>
            <a:ext cx="5675086" cy="276088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Segoe UI" panose="020B0502040204020203" pitchFamily="34" charset="0"/>
              <a:buChar char="+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400"/>
              </a:spcBef>
              <a:buFont typeface="Segoe UI" panose="020B0502040204020203" pitchFamily="34" charset="0"/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.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jumbotron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800" dirty="0">
                <a:latin typeface="LiberationMono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Font typeface="Segoe UI" panose="020B0502040204020203" pitchFamily="34" charset="0"/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padding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: </a:t>
            </a:r>
            <a:r>
              <a:rPr lang="pt-BR" sz="1800" dirty="0">
                <a:latin typeface="LiberationMono"/>
              </a:rPr>
              <a:t>2rem 1rem;</a:t>
            </a:r>
            <a:endParaRPr lang="pt-BR" sz="1800" dirty="0">
              <a:solidFill>
                <a:srgbClr val="7C0054"/>
              </a:solidFill>
              <a:latin typeface="LiberationMono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Font typeface="Segoe UI" panose="020B0502040204020203" pitchFamily="34" charset="0"/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margin-bottom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: </a:t>
            </a:r>
            <a:r>
              <a:rPr lang="pt-BR" sz="1800" dirty="0">
                <a:latin typeface="LiberationMono"/>
              </a:rPr>
              <a:t>2rem;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Font typeface="Segoe UI" panose="020B0502040204020203" pitchFamily="34" charset="0"/>
              <a:buNone/>
            </a:pPr>
            <a:r>
              <a:rPr lang="pt-BR" sz="1800" dirty="0">
                <a:latin typeface="LiberationMono"/>
              </a:rPr>
              <a:t>    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background-color: </a:t>
            </a:r>
            <a:r>
              <a:rPr lang="pt-BR" sz="1800" dirty="0">
                <a:solidFill>
                  <a:srgbClr val="2800FF"/>
                </a:solidFill>
                <a:latin typeface="LiberationMono"/>
              </a:rPr>
              <a:t>#e9ecef</a:t>
            </a:r>
            <a:r>
              <a:rPr lang="pt-BR" sz="1800" dirty="0">
                <a:latin typeface="LiberationMono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Font typeface="Segoe UI" panose="020B0502040204020203" pitchFamily="34" charset="0"/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border-radius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: </a:t>
            </a:r>
            <a:r>
              <a:rPr lang="pt-BR" sz="1800" dirty="0">
                <a:latin typeface="LiberationMono"/>
              </a:rPr>
              <a:t>0.3rem;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pt-BR" sz="1800" dirty="0">
                <a:latin typeface="LiberationMono"/>
              </a:rPr>
              <a:t>    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background-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image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: 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url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(../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img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/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vitrine.jpg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)</a:t>
            </a:r>
            <a:r>
              <a:rPr lang="pt-BR" sz="1800" dirty="0">
                <a:latin typeface="LiberationMono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</a:t>
            </a:r>
            <a:r>
              <a:rPr lang="pt-BR" sz="1800" dirty="0" err="1">
                <a:solidFill>
                  <a:srgbClr val="7C0054"/>
                </a:solidFill>
                <a:latin typeface="LiberationMono"/>
              </a:rPr>
              <a:t>bacground-size</a:t>
            </a:r>
            <a:r>
              <a:rPr lang="pt-BR" sz="1800" dirty="0">
                <a:solidFill>
                  <a:srgbClr val="7C0054"/>
                </a:solidFill>
                <a:latin typeface="LiberationMono"/>
              </a:rPr>
              <a:t>: cover</a:t>
            </a:r>
            <a:r>
              <a:rPr lang="pt-BR" sz="1800" dirty="0">
                <a:latin typeface="LiberationMono"/>
              </a:rPr>
              <a:t>;</a:t>
            </a:r>
            <a:endParaRPr lang="pt-BR" sz="1800" dirty="0">
              <a:solidFill>
                <a:srgbClr val="7C0054"/>
              </a:solidFill>
              <a:latin typeface="LiberationMono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pt-BR" sz="1800" dirty="0">
                <a:solidFill>
                  <a:srgbClr val="7C0054"/>
                </a:solidFill>
                <a:latin typeface="LiberationMono"/>
              </a:rPr>
              <a:t>    background-position: center</a:t>
            </a:r>
            <a:r>
              <a:rPr lang="pt-BR" sz="1800" dirty="0">
                <a:latin typeface="LiberationMono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Font typeface="Segoe UI" panose="020B0502040204020203" pitchFamily="34" charset="0"/>
              <a:buNone/>
            </a:pPr>
            <a:r>
              <a:rPr lang="pt-BR" sz="1800" dirty="0">
                <a:latin typeface="LiberationMono"/>
              </a:rPr>
              <a:t>}</a:t>
            </a:r>
          </a:p>
        </p:txBody>
      </p:sp>
      <p:pic>
        <p:nvPicPr>
          <p:cNvPr id="6" name="Imagem 5" descr="Interface gráfica do usuário, Aplicativo, Site&#10;&#10;Descrição gerada automaticamente">
            <a:extLst>
              <a:ext uri="{FF2B5EF4-FFF2-40B4-BE49-F238E27FC236}">
                <a16:creationId xmlns:a16="http://schemas.microsoft.com/office/drawing/2014/main" id="{0CD916D9-9C0A-BE47-A5E7-0CBF07AFA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714" y="4067544"/>
            <a:ext cx="6154057" cy="285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113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5AD4A59-91FA-4E30-8F32-A8AB51F76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FF45EF-8068-49B8-AFAE-404F6EB18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3C44BF8-0DAB-4674-BF26-168B9DC01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7998" y="195831"/>
            <a:ext cx="11679816" cy="2056683"/>
            <a:chOff x="257998" y="195831"/>
            <a:chExt cx="11679816" cy="2056683"/>
          </a:xfrm>
        </p:grpSpPr>
        <p:sp useBgFill="1">
          <p:nvSpPr>
            <p:cNvPr id="13" name="Graphic 10">
              <a:extLst>
                <a:ext uri="{FF2B5EF4-FFF2-40B4-BE49-F238E27FC236}">
                  <a16:creationId xmlns:a16="http://schemas.microsoft.com/office/drawing/2014/main" id="{03A2CD38-C4E8-486E-B6BB-75F78B9F9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278165" y="873712"/>
              <a:ext cx="684831" cy="684831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4" name="Graphic 10">
              <a:extLst>
                <a:ext uri="{FF2B5EF4-FFF2-40B4-BE49-F238E27FC236}">
                  <a16:creationId xmlns:a16="http://schemas.microsoft.com/office/drawing/2014/main" id="{3A7DD725-A86C-4C2B-958C-73DF0A265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9339101" y="195831"/>
              <a:ext cx="2056683" cy="2056683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5" name="Oval 14">
              <a:extLst>
                <a:ext uri="{FF2B5EF4-FFF2-40B4-BE49-F238E27FC236}">
                  <a16:creationId xmlns:a16="http://schemas.microsoft.com/office/drawing/2014/main" id="{98A63C6E-988F-4945-9B93-90ADB51313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48662" y="1559747"/>
              <a:ext cx="313337" cy="313337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6" name="Oval 15">
              <a:extLst>
                <a:ext uri="{FF2B5EF4-FFF2-40B4-BE49-F238E27FC236}">
                  <a16:creationId xmlns:a16="http://schemas.microsoft.com/office/drawing/2014/main" id="{37704B61-6467-422C-B623-1B0BAC08D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1582400" y="388419"/>
              <a:ext cx="355414" cy="355414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7" name="Oval 16">
              <a:extLst>
                <a:ext uri="{FF2B5EF4-FFF2-40B4-BE49-F238E27FC236}">
                  <a16:creationId xmlns:a16="http://schemas.microsoft.com/office/drawing/2014/main" id="{AA632101-11B4-4970-BDCD-5BED08244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7998" y="337426"/>
              <a:ext cx="620336" cy="62033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E026CC2-E455-4944-BBDD-BAA965FEB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2663" y="957763"/>
            <a:ext cx="8188032" cy="5166850"/>
          </a:xfrm>
        </p:spPr>
        <p:txBody>
          <a:bodyPr anchor="ctr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pt-BR" dirty="0" err="1"/>
              <a:t>Bootstrap</a:t>
            </a:r>
            <a:r>
              <a:rPr lang="pt-BR" dirty="0"/>
              <a:t> é uma biblioteca CSS com componentes prontos e reutilizáveis para garantir maior eficiência no desenvolvimento de interfaces web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pt-BR" sz="2000" dirty="0" err="1">
                <a:solidFill>
                  <a:schemeClr val="accent3"/>
                </a:solidFill>
              </a:rPr>
              <a:t>https</a:t>
            </a:r>
            <a:r>
              <a:rPr lang="pt-BR" sz="2000" dirty="0">
                <a:solidFill>
                  <a:schemeClr val="accent3"/>
                </a:solidFill>
              </a:rPr>
              <a:t>://</a:t>
            </a:r>
            <a:r>
              <a:rPr lang="pt-BR" sz="2000" dirty="0" err="1">
                <a:solidFill>
                  <a:schemeClr val="accent3"/>
                </a:solidFill>
              </a:rPr>
              <a:t>getbootstrap.com</a:t>
            </a:r>
            <a:endParaRPr lang="pt-BR" sz="2000" dirty="0">
              <a:solidFill>
                <a:schemeClr val="accent3"/>
              </a:solidFill>
            </a:endParaRPr>
          </a:p>
        </p:txBody>
      </p:sp>
      <p:pic>
        <p:nvPicPr>
          <p:cNvPr id="1026" name="Picture 2" descr="Bootstrap (and CSS) Useful Tips. I've been on some project in which I… | by  Fatah Nur Alam Majid | Medium">
            <a:extLst>
              <a:ext uri="{FF2B5EF4-FFF2-40B4-BE49-F238E27FC236}">
                <a16:creationId xmlns:a16="http://schemas.microsoft.com/office/drawing/2014/main" id="{02CB8F97-7DE2-804C-9F11-071810581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379" y="0"/>
            <a:ext cx="4038600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2627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557F8B-B467-1245-BD38-C792BF43C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Jumbotron</a:t>
            </a:r>
            <a:r>
              <a:rPr lang="pt-BR" dirty="0"/>
              <a:t> de fora a fora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71FA2E5-C677-FB4C-A4BE-E9BF62FDF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600" dirty="0"/>
              <a:t>Tirando as margens: é a classe container que está criando as margens!</a:t>
            </a:r>
          </a:p>
          <a:p>
            <a:pPr marL="0" indent="0">
              <a:buNone/>
            </a:pPr>
            <a:endParaRPr lang="pt-BR" sz="1400" dirty="0"/>
          </a:p>
          <a:p>
            <a:pPr marL="0" indent="0"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main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jumbotron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&lt;h1&gt;</a:t>
            </a:r>
            <a:r>
              <a:rPr lang="pt-BR" sz="1600" dirty="0">
                <a:latin typeface="LiberationMono"/>
              </a:rPr>
              <a:t>Momentos perfeitos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&lt;/h1&gt;</a:t>
            </a:r>
          </a:p>
          <a:p>
            <a:pPr marL="0" indent="0"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p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Lorem</a:t>
            </a:r>
            <a:r>
              <a:rPr lang="pt-BR" sz="1600" dirty="0">
                <a:latin typeface="LiberationMono"/>
              </a:rPr>
              <a:t> ipsum </a:t>
            </a:r>
            <a:r>
              <a:rPr lang="pt-BR" sz="1600" dirty="0" err="1">
                <a:latin typeface="LiberationMono"/>
              </a:rPr>
              <a:t>dolor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p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&lt;input </a:t>
            </a:r>
            <a:r>
              <a:rPr lang="pt-BR" sz="1600" dirty="0" err="1">
                <a:latin typeface="LiberationMono"/>
              </a:rPr>
              <a:t>type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search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Pesquisar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main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3612AA17-9851-1342-90A7-EE9EEDD56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2427" y="2551895"/>
            <a:ext cx="7679328" cy="316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274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62F0AB-53FB-4D41-94AF-CA410F19A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Estilizando o </a:t>
            </a:r>
            <a:r>
              <a:rPr lang="pt-BR" dirty="0" err="1"/>
              <a:t>form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5E2D1F-F4C0-5F40-8EBE-6B51D68DF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&lt;input </a:t>
            </a:r>
            <a:r>
              <a:rPr lang="pt-BR" dirty="0" err="1">
                <a:latin typeface="LiberationMono"/>
              </a:rPr>
              <a:t>type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search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form-control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dirty="0" err="1">
                <a:latin typeface="LiberationMono"/>
              </a:rPr>
              <a:t>placeholder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”Encontre o que você procura...” 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btn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btn-primary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dirty="0">
                <a:latin typeface="LiberationMono"/>
              </a:rPr>
              <a:t>Pesquisar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&lt;/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650506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62F0AB-53FB-4D41-94AF-CA410F19A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Estilizando o </a:t>
            </a:r>
            <a:r>
              <a:rPr lang="pt-BR" sz="4000" dirty="0" err="1"/>
              <a:t>form</a:t>
            </a:r>
            <a:r>
              <a:rPr lang="pt-BR" sz="4000" dirty="0"/>
              <a:t>: input e botão lado a lado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5E2D1F-F4C0-5F40-8EBE-6B51D68DF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&lt;input </a:t>
            </a:r>
            <a:r>
              <a:rPr lang="pt-BR" dirty="0" err="1">
                <a:latin typeface="LiberationMono"/>
              </a:rPr>
              <a:t>type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search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form-control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dirty="0" err="1">
                <a:latin typeface="LiberationMono"/>
              </a:rPr>
              <a:t>placeholder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”Encontre o que você procura...” 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span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”input-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group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-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btn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      &lt;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dirty="0" err="1">
                <a:latin typeface="LiberationMono"/>
              </a:rPr>
              <a:t>class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btn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dirty="0" err="1">
                <a:solidFill>
                  <a:srgbClr val="2800FF"/>
                </a:solidFill>
                <a:latin typeface="LiberationMono"/>
              </a:rPr>
              <a:t>btn-primary</a:t>
            </a:r>
            <a:r>
              <a:rPr lang="pt-BR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dirty="0">
                <a:latin typeface="LiberationMono"/>
              </a:rPr>
              <a:t>Pesquisar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button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        &lt;/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span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r>
              <a:rPr lang="pt-BR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dirty="0" err="1">
                <a:solidFill>
                  <a:srgbClr val="7C0054"/>
                </a:solidFill>
                <a:latin typeface="LiberationMono"/>
              </a:rPr>
              <a:t>form</a:t>
            </a:r>
            <a:r>
              <a:rPr lang="pt-BR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741559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1B2F2-66BD-BE44-AAFF-FFEDB394F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Grids no </a:t>
            </a:r>
            <a:r>
              <a:rPr lang="pt-BR" dirty="0" err="1"/>
              <a:t>Bootstrap</a:t>
            </a:r>
            <a:endParaRPr lang="pt-BR" dirty="0"/>
          </a:p>
        </p:txBody>
      </p:sp>
      <p:pic>
        <p:nvPicPr>
          <p:cNvPr id="5" name="Espaço Reservado para Conteúdo 4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6B323D3A-6F91-4143-9F4D-B66FB4D9CC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6021" y="0"/>
            <a:ext cx="5395486" cy="6858000"/>
          </a:xfrm>
        </p:spPr>
      </p:pic>
      <p:pic>
        <p:nvPicPr>
          <p:cNvPr id="7" name="Imagem 6" descr="Uma imagem contendo Forma&#10;&#10;Descrição gerada automaticamente">
            <a:extLst>
              <a:ext uri="{FF2B5EF4-FFF2-40B4-BE49-F238E27FC236}">
                <a16:creationId xmlns:a16="http://schemas.microsoft.com/office/drawing/2014/main" id="{86455469-ED45-6E42-864D-5EAB49D58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59" y="2265135"/>
            <a:ext cx="5875641" cy="375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2880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C7CE0F-1EFF-4249-A44C-2DED85305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DB800889-59E5-8D42-A151-75BED480B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3157" y="193901"/>
            <a:ext cx="9203872" cy="5927918"/>
          </a:xfrm>
        </p:spPr>
      </p:pic>
    </p:spTree>
    <p:extLst>
      <p:ext uri="{BB962C8B-B14F-4D97-AF65-F5344CB8AC3E}">
        <p14:creationId xmlns:p14="http://schemas.microsoft.com/office/powerpoint/2010/main" val="4864271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0C119F-2765-634E-A42B-0B5F2A11E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D9C277D-4445-ED47-8D93-0F0A971A30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4645" y="104208"/>
            <a:ext cx="7737355" cy="4975791"/>
          </a:xfrm>
        </p:spPr>
      </p:pic>
      <p:pic>
        <p:nvPicPr>
          <p:cNvPr id="7" name="Imagem 6" descr="Imagem de vídeo game&#10;&#10;Descrição gerada automaticamente com confiança baixa">
            <a:extLst>
              <a:ext uri="{FF2B5EF4-FFF2-40B4-BE49-F238E27FC236}">
                <a16:creationId xmlns:a16="http://schemas.microsoft.com/office/drawing/2014/main" id="{F4D75240-E442-9548-A3C3-43A464708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81" y="4782343"/>
            <a:ext cx="5375419" cy="207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300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24F47-6CF2-1B46-8C15-EE06316D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109685" cy="5411561"/>
          </a:xfrm>
        </p:spPr>
        <p:txBody>
          <a:bodyPr/>
          <a:lstStyle/>
          <a:p>
            <a:r>
              <a:rPr lang="pt-BR" dirty="0"/>
              <a:t>Interface Mobile bem tosca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34E075A-0B1C-8C45-949E-2FC4837BC0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07086" y="-1"/>
            <a:ext cx="4488543" cy="6723182"/>
          </a:xfrm>
        </p:spPr>
      </p:pic>
    </p:spTree>
    <p:extLst>
      <p:ext uri="{BB962C8B-B14F-4D97-AF65-F5344CB8AC3E}">
        <p14:creationId xmlns:p14="http://schemas.microsoft.com/office/powerpoint/2010/main" val="37308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DECBE6-45E4-6C40-ABC2-A358F580B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Aplicativo, PowerPoint&#10;&#10;Descrição gerada automaticamente">
            <a:extLst>
              <a:ext uri="{FF2B5EF4-FFF2-40B4-BE49-F238E27FC236}">
                <a16:creationId xmlns:a16="http://schemas.microsoft.com/office/drawing/2014/main" id="{36812916-B328-0348-BB44-A2C4B45AB9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2754" y="-1"/>
            <a:ext cx="5939246" cy="5399315"/>
          </a:xfrm>
        </p:spPr>
      </p:pic>
      <p:pic>
        <p:nvPicPr>
          <p:cNvPr id="7" name="Imagem 6" descr="Interface gráfica do usuário&#10;&#10;Descrição gerada automaticamente">
            <a:extLst>
              <a:ext uri="{FF2B5EF4-FFF2-40B4-BE49-F238E27FC236}">
                <a16:creationId xmlns:a16="http://schemas.microsoft.com/office/drawing/2014/main" id="{CA257492-0E02-0E4F-8385-0F04B0657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57" y="96838"/>
            <a:ext cx="6097920" cy="550567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2A44659-1206-1B4D-8C5B-BD24368C1385}"/>
              </a:ext>
            </a:extLst>
          </p:cNvPr>
          <p:cNvSpPr txBox="1"/>
          <p:nvPr/>
        </p:nvSpPr>
        <p:spPr>
          <a:xfrm>
            <a:off x="1030514" y="-2322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4198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5AD4A59-91FA-4E30-8F32-A8AB51F76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B548D29-AD32-47D3-BD52-0948F232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C051637-A0C5-487B-A44B-5B01A29D0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028" y="173174"/>
            <a:ext cx="1999624" cy="1090027"/>
            <a:chOff x="272028" y="173174"/>
            <a:chExt cx="1999624" cy="1090027"/>
          </a:xfrm>
        </p:grpSpPr>
        <p:sp useBgFill="1">
          <p:nvSpPr>
            <p:cNvPr id="76" name="Graphic 10">
              <a:extLst>
                <a:ext uri="{FF2B5EF4-FFF2-40B4-BE49-F238E27FC236}">
                  <a16:creationId xmlns:a16="http://schemas.microsoft.com/office/drawing/2014/main" id="{0BE943E0-E9D9-4FA9-9FC8-909949A18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2028" y="173174"/>
              <a:ext cx="1015587" cy="10155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77" name="Oval 76">
              <a:extLst>
                <a:ext uri="{FF2B5EF4-FFF2-40B4-BE49-F238E27FC236}">
                  <a16:creationId xmlns:a16="http://schemas.microsoft.com/office/drawing/2014/main" id="{5DB4873A-8D1E-48B5-A1CA-2B1F29E50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658577" y="200861"/>
              <a:ext cx="175876" cy="17587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78" name="Oval 77">
              <a:extLst>
                <a:ext uri="{FF2B5EF4-FFF2-40B4-BE49-F238E27FC236}">
                  <a16:creationId xmlns:a16="http://schemas.microsoft.com/office/drawing/2014/main" id="{2A9A748F-AF64-439B-A722-718E96A72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922851" y="914400"/>
              <a:ext cx="348801" cy="34880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A193174-29AC-3E4B-AA14-3B8C9317E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4786"/>
            <a:ext cx="6400800" cy="1683971"/>
          </a:xfrm>
        </p:spPr>
        <p:txBody>
          <a:bodyPr anchor="b">
            <a:normAutofit/>
          </a:bodyPr>
          <a:lstStyle/>
          <a:p>
            <a:r>
              <a:rPr lang="pt-BR" dirty="0"/>
              <a:t>Projeto </a:t>
            </a:r>
            <a:r>
              <a:rPr lang="pt-BR" dirty="0" err="1"/>
              <a:t>Better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B47F72-8C69-9C47-A66F-C46F73A9C3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09776"/>
            <a:ext cx="6400800" cy="3714837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pt-BR" sz="1800" dirty="0"/>
              <a:t>Banco de imagens pago, no qual o usuário pode baixar determinadas fotos de graça, mas precisa pagar por outras</a:t>
            </a:r>
          </a:p>
          <a:p>
            <a:pPr>
              <a:lnSpc>
                <a:spcPct val="150000"/>
              </a:lnSpc>
            </a:pPr>
            <a:r>
              <a:rPr lang="pt-BR" sz="1800" dirty="0"/>
              <a:t>HTML 5 e CSS3, além do </a:t>
            </a:r>
            <a:r>
              <a:rPr lang="pt-BR" sz="1800" dirty="0" err="1"/>
              <a:t>Bootstrap</a:t>
            </a:r>
            <a:r>
              <a:rPr lang="pt-BR" sz="1800" dirty="0"/>
              <a:t> 4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1F99B80-92F8-E845-BD99-010CC63B08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95771" y="11153"/>
            <a:ext cx="3149600" cy="6809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4556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2B685-1590-4D44-BD9D-77D88AFDD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Vamos trabalhar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8D0E35-3307-0344-BDB6-74E6C8FAE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986"/>
            <a:ext cx="6810632" cy="5163236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i="1" dirty="0">
                <a:solidFill>
                  <a:srgbClr val="5E5E5E"/>
                </a:solidFill>
                <a:latin typeface="LiberationMono"/>
              </a:rPr>
              <a:t>&lt;!DOCTYPE </a:t>
            </a:r>
            <a:r>
              <a:rPr lang="pt-BR" sz="1600" i="1" dirty="0" err="1">
                <a:solidFill>
                  <a:srgbClr val="5E5E5E"/>
                </a:solidFill>
                <a:latin typeface="LiberationMono"/>
              </a:rPr>
              <a:t>html</a:t>
            </a:r>
            <a:r>
              <a:rPr lang="pt-BR" sz="1600" i="1" dirty="0">
                <a:solidFill>
                  <a:srgbClr val="5E5E5E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html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lang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pt-br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head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&lt;meta </a:t>
            </a:r>
            <a:r>
              <a:rPr lang="pt-BR" sz="1600" dirty="0" err="1">
                <a:latin typeface="LiberationMono"/>
              </a:rPr>
              <a:t>charset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”UTF-8"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&lt;meta </a:t>
            </a:r>
            <a:r>
              <a:rPr lang="pt-BR" sz="1600" dirty="0" err="1">
                <a:latin typeface="LiberationMono"/>
              </a:rPr>
              <a:t>name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viewport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sz="1600" dirty="0" err="1">
                <a:latin typeface="LiberationMono"/>
              </a:rPr>
              <a:t>content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width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=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device-width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title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latin typeface="LiberationMono"/>
              </a:rPr>
              <a:t> – Fotos de graça e pagas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title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head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body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Descubra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Preços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Cadastre-se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Login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body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html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</p:txBody>
      </p:sp>
      <p:pic>
        <p:nvPicPr>
          <p:cNvPr id="6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0122DFFA-422E-FD49-AE26-B481C4103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4370" y="595827"/>
            <a:ext cx="6993116" cy="1203943"/>
          </a:xfrm>
          <a:prstGeom prst="rect">
            <a:avLst/>
          </a:prstGeom>
        </p:spPr>
      </p:pic>
      <p:pic>
        <p:nvPicPr>
          <p:cNvPr id="8" name="Imagem 7" descr="Uma imagem contendo Diagrama&#10;&#10;Descrição gerada automaticamente">
            <a:extLst>
              <a:ext uri="{FF2B5EF4-FFF2-40B4-BE49-F238E27FC236}">
                <a16:creationId xmlns:a16="http://schemas.microsoft.com/office/drawing/2014/main" id="{A9903C41-C9D1-2D44-8FA4-FA9A676DF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1159" y="3924661"/>
            <a:ext cx="1973943" cy="176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047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2B685-1590-4D44-BD9D-77D88AFDD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Vamos trabalhar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8D0E35-3307-0344-BDB6-74E6C8FAE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986"/>
            <a:ext cx="6810632" cy="5163236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i="1" dirty="0">
                <a:solidFill>
                  <a:srgbClr val="5E5E5E"/>
                </a:solidFill>
                <a:latin typeface="LiberationMono"/>
              </a:rPr>
              <a:t>&lt;!DOCTYPE </a:t>
            </a:r>
            <a:r>
              <a:rPr lang="pt-BR" sz="1600" i="1" dirty="0" err="1">
                <a:solidFill>
                  <a:srgbClr val="5E5E5E"/>
                </a:solidFill>
                <a:latin typeface="LiberationMono"/>
              </a:rPr>
              <a:t>html</a:t>
            </a:r>
            <a:r>
              <a:rPr lang="pt-BR" sz="1600" i="1" dirty="0">
                <a:solidFill>
                  <a:srgbClr val="5E5E5E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html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lang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pt-br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head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&lt;meta </a:t>
            </a:r>
            <a:r>
              <a:rPr lang="pt-BR" sz="1600" dirty="0" err="1">
                <a:latin typeface="LiberationMono"/>
              </a:rPr>
              <a:t>charset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”UTF-8"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&lt;meta </a:t>
            </a:r>
            <a:r>
              <a:rPr lang="pt-BR" sz="1600" dirty="0" err="1">
                <a:latin typeface="LiberationMono"/>
              </a:rPr>
              <a:t>name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viewport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sz="1600" dirty="0" err="1">
                <a:latin typeface="LiberationMono"/>
              </a:rPr>
              <a:t>content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width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=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device-width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highlight>
                  <a:srgbClr val="FFFF00"/>
                </a:highlight>
                <a:latin typeface="LiberationMono"/>
              </a:rPr>
              <a:t>      &lt;link </a:t>
            </a:r>
            <a:r>
              <a:rPr lang="pt-BR" sz="1600" dirty="0" err="1">
                <a:highlight>
                  <a:srgbClr val="FFFF00"/>
                </a:highlight>
                <a:latin typeface="LiberationMono"/>
              </a:rPr>
              <a:t>rel</a:t>
            </a:r>
            <a:r>
              <a:rPr lang="pt-BR" sz="1600" dirty="0">
                <a:solidFill>
                  <a:srgbClr val="7C0054"/>
                </a:solidFill>
                <a:highlight>
                  <a:srgbClr val="FFFF00"/>
                </a:highlight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highlight>
                  <a:srgbClr val="FFFF00"/>
                </a:highlight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highlight>
                  <a:srgbClr val="FFFF00"/>
                </a:highlight>
                <a:latin typeface="LiberationMono"/>
              </a:rPr>
              <a:t>stylesheet</a:t>
            </a:r>
            <a:r>
              <a:rPr lang="pt-BR" sz="1600" dirty="0">
                <a:solidFill>
                  <a:srgbClr val="2800FF"/>
                </a:solidFill>
                <a:highlight>
                  <a:srgbClr val="FFFF00"/>
                </a:highlight>
                <a:latin typeface="LiberationMono"/>
              </a:rPr>
              <a:t>” </a:t>
            </a:r>
            <a:r>
              <a:rPr lang="pt-BR" sz="1600" dirty="0" err="1">
                <a:highlight>
                  <a:srgbClr val="FFFF00"/>
                </a:highlight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highlight>
                  <a:srgbClr val="FFFF00"/>
                </a:highlight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highlight>
                  <a:srgbClr val="FFFF00"/>
                </a:highlight>
                <a:latin typeface="LiberationMono"/>
              </a:rPr>
              <a:t>”/</a:t>
            </a:r>
            <a:r>
              <a:rPr lang="pt-BR" sz="1600" dirty="0" err="1">
                <a:solidFill>
                  <a:srgbClr val="2800FF"/>
                </a:solidFill>
                <a:highlight>
                  <a:srgbClr val="FFFF00"/>
                </a:highlight>
                <a:latin typeface="LiberationMono"/>
              </a:rPr>
              <a:t>css</a:t>
            </a:r>
            <a:r>
              <a:rPr lang="pt-BR" sz="1600" dirty="0">
                <a:solidFill>
                  <a:srgbClr val="2800FF"/>
                </a:solidFill>
                <a:highlight>
                  <a:srgbClr val="FFFF00"/>
                </a:highlight>
                <a:latin typeface="LiberationMono"/>
              </a:rPr>
              <a:t>/</a:t>
            </a:r>
            <a:r>
              <a:rPr lang="pt-BR" sz="1600" dirty="0" err="1">
                <a:solidFill>
                  <a:srgbClr val="2800FF"/>
                </a:solidFill>
                <a:highlight>
                  <a:srgbClr val="FFFF00"/>
                </a:highlight>
                <a:latin typeface="LiberationMono"/>
              </a:rPr>
              <a:t>bootstrap.css</a:t>
            </a:r>
            <a:r>
              <a:rPr lang="pt-BR" sz="1600" dirty="0">
                <a:solidFill>
                  <a:srgbClr val="2800FF"/>
                </a:solidFill>
                <a:highlight>
                  <a:srgbClr val="FFFF00"/>
                </a:highlight>
                <a:latin typeface="LiberationMono"/>
              </a:rPr>
              <a:t>"</a:t>
            </a:r>
            <a:r>
              <a:rPr lang="pt-BR" sz="1600" dirty="0">
                <a:solidFill>
                  <a:srgbClr val="7C0054"/>
                </a:solidFill>
                <a:highlight>
                  <a:srgbClr val="FFFF00"/>
                </a:highlight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title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latin typeface="LiberationMono"/>
              </a:rPr>
              <a:t> – Fotos de graça e pagas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title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head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body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Descubra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Preços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Cadastre-se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Login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body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html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endParaRPr lang="pt-BR" sz="1600" dirty="0"/>
          </a:p>
        </p:txBody>
      </p:sp>
      <p:pic>
        <p:nvPicPr>
          <p:cNvPr id="6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0122DFFA-422E-FD49-AE26-B481C4103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4370" y="595827"/>
            <a:ext cx="6993116" cy="1203943"/>
          </a:xfrm>
          <a:prstGeom prst="rect">
            <a:avLst/>
          </a:prstGeom>
        </p:spPr>
      </p:pic>
      <p:pic>
        <p:nvPicPr>
          <p:cNvPr id="5" name="Imagem 4" descr="Texto&#10;&#10;Descrição gerada automaticamente com confiança baixa">
            <a:extLst>
              <a:ext uri="{FF2B5EF4-FFF2-40B4-BE49-F238E27FC236}">
                <a16:creationId xmlns:a16="http://schemas.microsoft.com/office/drawing/2014/main" id="{CE2B1F66-E20B-CC4E-B922-C8C40E8D7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771" y="3852539"/>
            <a:ext cx="1853973" cy="179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007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2B685-1590-4D44-BD9D-77D88AFDD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Melhorando a semântica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8D0E35-3307-0344-BDB6-74E6C8FAE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986"/>
            <a:ext cx="6810632" cy="5163236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i="1" dirty="0">
                <a:solidFill>
                  <a:srgbClr val="5E5E5E"/>
                </a:solidFill>
                <a:latin typeface="LiberationMono"/>
              </a:rPr>
              <a:t>&lt;!DOCTYPE </a:t>
            </a:r>
            <a:r>
              <a:rPr lang="pt-BR" sz="1600" i="1" dirty="0" err="1">
                <a:solidFill>
                  <a:srgbClr val="5E5E5E"/>
                </a:solidFill>
                <a:latin typeface="LiberationMono"/>
              </a:rPr>
              <a:t>html</a:t>
            </a:r>
            <a:r>
              <a:rPr lang="pt-BR" sz="1600" i="1" dirty="0">
                <a:solidFill>
                  <a:srgbClr val="5E5E5E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html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lang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pt-br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head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&lt;meta </a:t>
            </a:r>
            <a:r>
              <a:rPr lang="pt-BR" sz="1600" dirty="0" err="1">
                <a:latin typeface="LiberationMono"/>
              </a:rPr>
              <a:t>charset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”UTF-8"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&lt;meta </a:t>
            </a:r>
            <a:r>
              <a:rPr lang="pt-BR" sz="1600" dirty="0" err="1">
                <a:latin typeface="LiberationMono"/>
              </a:rPr>
              <a:t>name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viewport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sz="1600" dirty="0" err="1">
                <a:latin typeface="LiberationMono"/>
              </a:rPr>
              <a:t>content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width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=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device-width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&lt;link </a:t>
            </a:r>
            <a:r>
              <a:rPr lang="pt-BR" sz="1600" dirty="0" err="1">
                <a:latin typeface="LiberationMono"/>
              </a:rPr>
              <a:t>rel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stylesheet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”/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css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/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bootstrap.css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"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title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latin typeface="LiberationMono"/>
              </a:rPr>
              <a:t> – Fotos de graça e pagas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title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head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body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</a:t>
            </a:r>
            <a:r>
              <a:rPr lang="pt-BR" sz="1600" dirty="0">
                <a:solidFill>
                  <a:srgbClr val="7C0054"/>
                </a:solidFill>
                <a:highlight>
                  <a:srgbClr val="FFFF00"/>
                </a:highlight>
                <a:latin typeface="LiberationMono"/>
              </a:rPr>
              <a:t>&lt;</a:t>
            </a:r>
            <a:r>
              <a:rPr lang="pt-BR" sz="1600" dirty="0" err="1">
                <a:solidFill>
                  <a:srgbClr val="7C0054"/>
                </a:solidFill>
                <a:highlight>
                  <a:srgbClr val="FFFF00"/>
                </a:highlight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highlight>
                  <a:srgbClr val="FFFF00"/>
                </a:highlight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Descubra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Preços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Cadastre-se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Login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highlight>
                  <a:srgbClr val="FFFF00"/>
                </a:highlight>
                <a:latin typeface="LiberationMono"/>
              </a:rPr>
              <a:t>      &lt;/</a:t>
            </a:r>
            <a:r>
              <a:rPr lang="pt-BR" sz="1600" dirty="0" err="1">
                <a:solidFill>
                  <a:srgbClr val="7C0054"/>
                </a:solidFill>
                <a:highlight>
                  <a:srgbClr val="FFFF00"/>
                </a:highlight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highlight>
                  <a:srgbClr val="FFFF00"/>
                </a:highlight>
                <a:latin typeface="LiberationMono"/>
              </a:rPr>
              <a:t>&gt;</a:t>
            </a:r>
            <a:endParaRPr lang="pt-BR" sz="1600" dirty="0">
              <a:highlight>
                <a:srgbClr val="FFFF00"/>
              </a:highlight>
            </a:endParaRP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body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html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 </a:t>
            </a:r>
            <a:endParaRPr lang="pt-BR" sz="1600" dirty="0"/>
          </a:p>
        </p:txBody>
      </p:sp>
      <p:pic>
        <p:nvPicPr>
          <p:cNvPr id="6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0122DFFA-422E-FD49-AE26-B481C4103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694" y="8000"/>
            <a:ext cx="4843305" cy="833829"/>
          </a:xfrm>
          <a:prstGeom prst="rect">
            <a:avLst/>
          </a:prstGeom>
        </p:spPr>
      </p:pic>
      <p:pic>
        <p:nvPicPr>
          <p:cNvPr id="5" name="Imagem 4" descr="Texto&#10;&#10;Descrição gerada automaticamente com confiança baixa">
            <a:extLst>
              <a:ext uri="{FF2B5EF4-FFF2-40B4-BE49-F238E27FC236}">
                <a16:creationId xmlns:a16="http://schemas.microsoft.com/office/drawing/2014/main" id="{CE2B1F66-E20B-CC4E-B922-C8C40E8D7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771" y="3852539"/>
            <a:ext cx="1853973" cy="179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76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AD4A59-91FA-4E30-8F32-A8AB51F76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F27B2E-4DE7-47FD-8277-1C6703DB2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0E84C15-9243-4CCA-86B8-7A13EE280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5308" y="128465"/>
            <a:ext cx="1888871" cy="1471725"/>
            <a:chOff x="195308" y="128465"/>
            <a:chExt cx="1888871" cy="1471725"/>
          </a:xfrm>
        </p:grpSpPr>
        <p:sp useBgFill="1">
          <p:nvSpPr>
            <p:cNvPr id="15" name="Graphic 10">
              <a:extLst>
                <a:ext uri="{FF2B5EF4-FFF2-40B4-BE49-F238E27FC236}">
                  <a16:creationId xmlns:a16="http://schemas.microsoft.com/office/drawing/2014/main" id="{E014A4E0-2539-4DA0-A0B5-715898474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54841" y="128465"/>
              <a:ext cx="966722" cy="966722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6" name="Oval 15">
              <a:extLst>
                <a:ext uri="{FF2B5EF4-FFF2-40B4-BE49-F238E27FC236}">
                  <a16:creationId xmlns:a16="http://schemas.microsoft.com/office/drawing/2014/main" id="{6A55503D-2920-4B77-A454-8FEA3378B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95308" y="1338299"/>
              <a:ext cx="261891" cy="26189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7" name="Oval 16">
              <a:extLst>
                <a:ext uri="{FF2B5EF4-FFF2-40B4-BE49-F238E27FC236}">
                  <a16:creationId xmlns:a16="http://schemas.microsoft.com/office/drawing/2014/main" id="{E5300822-6CE9-4457-8099-6BF7922A99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695456" y="625555"/>
              <a:ext cx="388723" cy="3887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F344047-484B-B24E-9D64-9DC6B20A8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57189"/>
            <a:ext cx="4419601" cy="2775141"/>
          </a:xfrm>
        </p:spPr>
        <p:txBody>
          <a:bodyPr anchor="b">
            <a:normAutofit/>
          </a:bodyPr>
          <a:lstStyle/>
          <a:p>
            <a:r>
              <a:rPr lang="pt-BR" dirty="0" err="1"/>
              <a:t>Navbar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1CF75A-E8B6-A344-B627-77917A2CF3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504045"/>
            <a:ext cx="4003964" cy="2796760"/>
          </a:xfrm>
        </p:spPr>
        <p:txBody>
          <a:bodyPr anchor="t">
            <a:normAutofit/>
          </a:bodyPr>
          <a:lstStyle/>
          <a:p>
            <a:r>
              <a:rPr lang="pt-BR" sz="1800"/>
              <a:t>Bootstrap dispõe de um componente navbar pronto!</a:t>
            </a:r>
          </a:p>
        </p:txBody>
      </p:sp>
      <p:pic>
        <p:nvPicPr>
          <p:cNvPr id="5" name="Imagem 4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9F5F1C74-2765-104F-844D-C9287297A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230" y="557189"/>
            <a:ext cx="7507997" cy="574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86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2B685-1590-4D44-BD9D-77D88AFDD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Implementando nosso </a:t>
            </a:r>
            <a:r>
              <a:rPr lang="pt-BR" sz="3600" dirty="0" err="1"/>
              <a:t>Navbar</a:t>
            </a:r>
            <a:endParaRPr lang="pt-BR" sz="36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8D0E35-3307-0344-BDB6-74E6C8FAE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986"/>
            <a:ext cx="6810632" cy="5163236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navbar-expand-lg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bg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mr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-auto”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Descubra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Preços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Cadastre-se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Login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endParaRPr lang="pt-BR" sz="1600" dirty="0"/>
          </a:p>
        </p:txBody>
      </p:sp>
      <p:pic>
        <p:nvPicPr>
          <p:cNvPr id="6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0122DFFA-422E-FD49-AE26-B481C4103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694" y="8000"/>
            <a:ext cx="4843305" cy="83382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4077A1B-2CB3-D94A-996B-E4F328801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236" y="2566815"/>
            <a:ext cx="6362831" cy="58402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4E7C3A3-4DCE-A947-B603-6B0E1866BCF6}"/>
              </a:ext>
            </a:extLst>
          </p:cNvPr>
          <p:cNvSpPr txBox="1"/>
          <p:nvPr/>
        </p:nvSpPr>
        <p:spPr>
          <a:xfrm>
            <a:off x="7747686" y="3337826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Quase!</a:t>
            </a:r>
          </a:p>
        </p:txBody>
      </p:sp>
    </p:spTree>
    <p:extLst>
      <p:ext uri="{BB962C8B-B14F-4D97-AF65-F5344CB8AC3E}">
        <p14:creationId xmlns:p14="http://schemas.microsoft.com/office/powerpoint/2010/main" val="4079828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5AD4A59-91FA-4E30-8F32-A8AB51F76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FF45EF-8068-49B8-AFAE-404F6EB18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04" y="-38771"/>
            <a:ext cx="12192000" cy="6858000"/>
          </a:xfrm>
          <a:prstGeom prst="rect">
            <a:avLst/>
          </a:prstGeom>
          <a:solidFill>
            <a:srgbClr val="FFFFFF">
              <a:alpha val="10000"/>
            </a:srgbClr>
          </a:solidFill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66A89-BA08-409E-BF1D-71D6C39A8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23084" y="191574"/>
            <a:ext cx="1895027" cy="1762342"/>
            <a:chOff x="10223084" y="191574"/>
            <a:chExt cx="1895027" cy="1762342"/>
          </a:xfrm>
        </p:grpSpPr>
        <p:sp useBgFill="1">
          <p:nvSpPr>
            <p:cNvPr id="20" name="Graphic 10">
              <a:extLst>
                <a:ext uri="{FF2B5EF4-FFF2-40B4-BE49-F238E27FC236}">
                  <a16:creationId xmlns:a16="http://schemas.microsoft.com/office/drawing/2014/main" id="{A09BB2E8-0252-4F38-A13E-B929AFA127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H="1">
              <a:off x="10943942" y="191574"/>
              <a:ext cx="1174169" cy="117416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1" name="Oval 20">
              <a:extLst>
                <a:ext uri="{FF2B5EF4-FFF2-40B4-BE49-F238E27FC236}">
                  <a16:creationId xmlns:a16="http://schemas.microsoft.com/office/drawing/2014/main" id="{A0D3C392-71B4-457F-AA1D-9B225D991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10223084" y="627530"/>
              <a:ext cx="388723" cy="3887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2" name="Oval 21">
              <a:extLst>
                <a:ext uri="{FF2B5EF4-FFF2-40B4-BE49-F238E27FC236}">
                  <a16:creationId xmlns:a16="http://schemas.microsoft.com/office/drawing/2014/main" id="{1824CB17-7DEC-473F-BD6E-A578E6D2E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11125200" y="1665988"/>
              <a:ext cx="287928" cy="287928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692B685-1590-4D44-BD9D-77D88AFDD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3313" y="719606"/>
            <a:ext cx="4709479" cy="2106472"/>
          </a:xfrm>
        </p:spPr>
        <p:txBody>
          <a:bodyPr anchor="b">
            <a:normAutofit/>
          </a:bodyPr>
          <a:lstStyle/>
          <a:p>
            <a:r>
              <a:rPr lang="pt-BR" dirty="0"/>
              <a:t>Implementando nosso </a:t>
            </a:r>
            <a:r>
              <a:rPr lang="pt-BR" dirty="0" err="1"/>
              <a:t>Navbar</a:t>
            </a:r>
            <a:endParaRPr lang="pt-BR" dirty="0"/>
          </a:p>
        </p:txBody>
      </p:sp>
      <p:pic>
        <p:nvPicPr>
          <p:cNvPr id="6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0122DFFA-422E-FD49-AE26-B481C4103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51" y="1505883"/>
            <a:ext cx="6583867" cy="1135717"/>
          </a:xfrm>
          <a:prstGeom prst="rect">
            <a:avLst/>
          </a:prstGeom>
        </p:spPr>
      </p:pic>
      <p:pic>
        <p:nvPicPr>
          <p:cNvPr id="10" name="Imagem 9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E89AF6CC-F996-1C4B-B249-AC5A136E4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27" y="3326670"/>
            <a:ext cx="6547902" cy="3175730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8D0E35-3307-0344-BDB6-74E6C8FAE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9116" y="2918155"/>
            <a:ext cx="5175680" cy="3785275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=“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navbar-expand-lg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bg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-light”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&lt;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navbar-nav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 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mr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-auto”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Better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Descubra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Preços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>
                <a:latin typeface="LiberationMono"/>
              </a:rPr>
              <a:t>Cadastre-se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     &lt;li&gt;&lt;a </a:t>
            </a:r>
            <a:r>
              <a:rPr lang="pt-BR" sz="1600" dirty="0" err="1">
                <a:latin typeface="LiberationMono"/>
              </a:rPr>
              <a:t>href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”#” </a:t>
            </a:r>
            <a:r>
              <a:rPr lang="pt-BR" sz="1600" dirty="0" err="1">
                <a:latin typeface="LiberationMono"/>
              </a:rPr>
              <a:t>class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=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”</a:t>
            </a:r>
            <a:r>
              <a:rPr lang="pt-BR" sz="1600" dirty="0" err="1">
                <a:solidFill>
                  <a:srgbClr val="2800FF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2800FF"/>
                </a:solidFill>
                <a:latin typeface="LiberationMono"/>
              </a:rPr>
              <a:t>-link”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r>
              <a:rPr lang="pt-BR" sz="1600" dirty="0" err="1">
                <a:latin typeface="LiberationMono"/>
              </a:rPr>
              <a:t>Login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&lt;/a&gt;&lt;/li&gt;           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       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ul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200"/>
              </a:spcBef>
              <a:buNone/>
            </a:pPr>
            <a:r>
              <a:rPr lang="pt-BR" sz="1600" dirty="0">
                <a:solidFill>
                  <a:srgbClr val="7C0054"/>
                </a:solidFill>
                <a:latin typeface="LiberationMono"/>
              </a:rPr>
              <a:t>&lt;/</a:t>
            </a:r>
            <a:r>
              <a:rPr lang="pt-BR" sz="1600" dirty="0" err="1">
                <a:solidFill>
                  <a:srgbClr val="7C0054"/>
                </a:solidFill>
                <a:latin typeface="LiberationMono"/>
              </a:rPr>
              <a:t>nav</a:t>
            </a:r>
            <a:r>
              <a:rPr lang="pt-BR" sz="1600" dirty="0">
                <a:solidFill>
                  <a:srgbClr val="7C0054"/>
                </a:solidFill>
                <a:latin typeface="LiberationMono"/>
              </a:rPr>
              <a:t>&gt;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197389824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XOVTI">
  <a:themeElements>
    <a:clrScheme name="AnalogousFromRegularSeedRightStep">
      <a:dk1>
        <a:srgbClr val="000000"/>
      </a:dk1>
      <a:lt1>
        <a:srgbClr val="FFFFFF"/>
      </a:lt1>
      <a:dk2>
        <a:srgbClr val="1B252F"/>
      </a:dk2>
      <a:lt2>
        <a:srgbClr val="F3F1F0"/>
      </a:lt2>
      <a:accent1>
        <a:srgbClr val="22B0C1"/>
      </a:accent1>
      <a:accent2>
        <a:srgbClr val="1772D5"/>
      </a:accent2>
      <a:accent3>
        <a:srgbClr val="2C38E7"/>
      </a:accent3>
      <a:accent4>
        <a:srgbClr val="5A17D5"/>
      </a:accent4>
      <a:accent5>
        <a:srgbClr val="BB29E7"/>
      </a:accent5>
      <a:accent6>
        <a:srgbClr val="D517B1"/>
      </a:accent6>
      <a:hlink>
        <a:srgbClr val="BF4D3F"/>
      </a:hlink>
      <a:folHlink>
        <a:srgbClr val="7F7F7F"/>
      </a:folHlink>
    </a:clrScheme>
    <a:fontScheme name="Custom 40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XOVTI" id="{DC540DBD-7FF5-4942-921A-CFF95ECB90AA}" vid="{E72E4198-D957-48FD-B88D-6DAFC89EAFA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1962</Words>
  <Application>Microsoft Macintosh PowerPoint</Application>
  <PresentationFormat>Widescreen</PresentationFormat>
  <Paragraphs>239</Paragraphs>
  <Slides>27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3" baseType="lpstr">
      <vt:lpstr>Arial</vt:lpstr>
      <vt:lpstr>Courier New</vt:lpstr>
      <vt:lpstr>LiberationMono</vt:lpstr>
      <vt:lpstr>Open sans</vt:lpstr>
      <vt:lpstr>Segoe UI</vt:lpstr>
      <vt:lpstr>MinimalXOVTI</vt:lpstr>
      <vt:lpstr>Biblioteca Bootstrap 4</vt:lpstr>
      <vt:lpstr>Apresentação do PowerPoint</vt:lpstr>
      <vt:lpstr>Projeto Better</vt:lpstr>
      <vt:lpstr>Vamos trabalhar</vt:lpstr>
      <vt:lpstr>Vamos trabalhar</vt:lpstr>
      <vt:lpstr>Melhorando a semântica</vt:lpstr>
      <vt:lpstr>Navbar</vt:lpstr>
      <vt:lpstr>Implementando nosso Navbar</vt:lpstr>
      <vt:lpstr>Implementando nosso Navbar</vt:lpstr>
      <vt:lpstr>Implementando nosso Navbar</vt:lpstr>
      <vt:lpstr>E no mobile???</vt:lpstr>
      <vt:lpstr>E no mobile???</vt:lpstr>
      <vt:lpstr>E no mobile???</vt:lpstr>
      <vt:lpstr>Submenu Descubra</vt:lpstr>
      <vt:lpstr>Cabeçalho</vt:lpstr>
      <vt:lpstr>Apresentação do PowerPoint</vt:lpstr>
      <vt:lpstr>Apresentação do PowerPoint</vt:lpstr>
      <vt:lpstr>Jumbotron</vt:lpstr>
      <vt:lpstr>Adaptando o Jumbotron no bootstrap.css</vt:lpstr>
      <vt:lpstr>Jumbotron de fora a fora</vt:lpstr>
      <vt:lpstr>Estilizando o form</vt:lpstr>
      <vt:lpstr>Estilizando o form: input e botão lado a lado</vt:lpstr>
      <vt:lpstr>Grids no Bootstrap</vt:lpstr>
      <vt:lpstr>Apresentação do PowerPoint</vt:lpstr>
      <vt:lpstr>Apresentação do PowerPoint</vt:lpstr>
      <vt:lpstr>Interface Mobile bem tosca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Biblioteca Bootstrap 4</dc:title>
  <dc:creator>RAFAEL ELIAS DE LIMA ESCALFONI</dc:creator>
  <cp:lastModifiedBy>RAFAEL ELIAS DE LIMA ESCALFONI</cp:lastModifiedBy>
  <cp:revision>2</cp:revision>
  <dcterms:created xsi:type="dcterms:W3CDTF">2021-04-01T19:07:52Z</dcterms:created>
  <dcterms:modified xsi:type="dcterms:W3CDTF">2022-06-25T00:12:30Z</dcterms:modified>
</cp:coreProperties>
</file>

<file path=docProps/thumbnail.jpeg>
</file>